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78" r:id="rId2"/>
    <p:sldMasterId id="2147483790" r:id="rId3"/>
    <p:sldMasterId id="2147483802" r:id="rId4"/>
    <p:sldMasterId id="2147483814" r:id="rId5"/>
    <p:sldMasterId id="2147483826" r:id="rId6"/>
    <p:sldMasterId id="2147483838" r:id="rId7"/>
    <p:sldMasterId id="2147483850" r:id="rId8"/>
    <p:sldMasterId id="2147483862" r:id="rId9"/>
    <p:sldMasterId id="2147483874" r:id="rId10"/>
  </p:sldMasterIdLst>
  <p:notesMasterIdLst>
    <p:notesMasterId r:id="rId37"/>
  </p:notesMasterIdLst>
  <p:sldIdLst>
    <p:sldId id="256" r:id="rId11"/>
    <p:sldId id="310" r:id="rId12"/>
    <p:sldId id="274" r:id="rId13"/>
    <p:sldId id="301" r:id="rId14"/>
    <p:sldId id="259" r:id="rId15"/>
    <p:sldId id="289" r:id="rId16"/>
    <p:sldId id="260" r:id="rId17"/>
    <p:sldId id="290" r:id="rId18"/>
    <p:sldId id="292" r:id="rId19"/>
    <p:sldId id="293" r:id="rId20"/>
    <p:sldId id="294" r:id="rId21"/>
    <p:sldId id="295" r:id="rId22"/>
    <p:sldId id="278" r:id="rId23"/>
    <p:sldId id="279" r:id="rId24"/>
    <p:sldId id="287" r:id="rId25"/>
    <p:sldId id="281" r:id="rId26"/>
    <p:sldId id="282" r:id="rId27"/>
    <p:sldId id="283" r:id="rId28"/>
    <p:sldId id="285" r:id="rId29"/>
    <p:sldId id="309" r:id="rId30"/>
    <p:sldId id="297" r:id="rId31"/>
    <p:sldId id="298" r:id="rId32"/>
    <p:sldId id="305" r:id="rId33"/>
    <p:sldId id="306" r:id="rId34"/>
    <p:sldId id="307" r:id="rId35"/>
    <p:sldId id="30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6.7351733645757028E-2"/>
          <c:y val="0.14702933195746781"/>
          <c:w val="0.92280516811263358"/>
          <c:h val="0.7391876420510750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Вересень</c:v>
                </c:pt>
                <c:pt idx="1">
                  <c:v>Жовтень</c:v>
                </c:pt>
                <c:pt idx="2">
                  <c:v>Листопад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99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Вересень</c:v>
                </c:pt>
                <c:pt idx="1">
                  <c:v>Жовтень</c:v>
                </c:pt>
                <c:pt idx="2">
                  <c:v>Листопад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102</c:v>
                </c:pt>
                <c:pt idx="1">
                  <c:v>107</c:v>
                </c:pt>
                <c:pt idx="2">
                  <c:v>113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Вересень</c:v>
                </c:pt>
                <c:pt idx="1">
                  <c:v>Жовтень</c:v>
                </c:pt>
                <c:pt idx="2">
                  <c:v>Листопад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126</c:v>
                </c:pt>
                <c:pt idx="1">
                  <c:v>130</c:v>
                </c:pt>
                <c:pt idx="2">
                  <c:v>132</c:v>
                </c:pt>
              </c:numCache>
            </c:numRef>
          </c:val>
        </c:ser>
        <c:shape val="box"/>
        <c:axId val="162161024"/>
        <c:axId val="162162560"/>
        <c:axId val="0"/>
      </c:bar3DChart>
      <c:catAx>
        <c:axId val="1621610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 i="0" baseline="0">
                <a:solidFill>
                  <a:schemeClr val="bg1"/>
                </a:solidFill>
              </a:defRPr>
            </a:pPr>
            <a:endParaRPr lang="ru-RU"/>
          </a:p>
        </c:txPr>
        <c:crossAx val="162162560"/>
        <c:crosses val="autoZero"/>
        <c:auto val="1"/>
        <c:lblAlgn val="ctr"/>
        <c:lblOffset val="100"/>
      </c:catAx>
      <c:valAx>
        <c:axId val="1621625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aseline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6216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84324973992788"/>
          <c:y val="0.44037573979539174"/>
          <c:w val="0.15574860369050034"/>
          <c:h val="0.23234918342406524"/>
        </c:manualLayout>
      </c:layout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7E8FA-3819-4D3D-A788-F54A65EEBE2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B5E3A2-8291-41E7-AEA4-1A0233C22CC8}">
      <dgm:prSet phldrT="[Текст]" custT="1"/>
      <dgm:spPr>
        <a:gradFill rotWithShape="0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2000" dirty="0" smtClean="0">
              <a:solidFill>
                <a:srgbClr val="002060"/>
              </a:solidFill>
              <a:latin typeface="Arial Black" pitchFamily="34" charset="0"/>
            </a:rPr>
            <a:t>Шкільна бібліотека</a:t>
          </a:r>
          <a:endParaRPr lang="ru-RU" sz="2000" dirty="0">
            <a:solidFill>
              <a:srgbClr val="002060"/>
            </a:solidFill>
            <a:latin typeface="Arial Black" pitchFamily="34" charset="0"/>
          </a:endParaRPr>
        </a:p>
      </dgm:t>
    </dgm:pt>
    <dgm:pt modelId="{D64BB92C-EE70-4F27-B9B8-05AC13FF5CAA}" type="parTrans" cxnId="{F75CB4BA-C0E4-4F98-A2B1-ABC40CC5ADAE}">
      <dgm:prSet/>
      <dgm:spPr/>
      <dgm:t>
        <a:bodyPr/>
        <a:lstStyle/>
        <a:p>
          <a:endParaRPr lang="ru-RU"/>
        </a:p>
      </dgm:t>
    </dgm:pt>
    <dgm:pt modelId="{E338B0B1-8470-40DA-B37A-C7551CEE57C5}" type="sibTrans" cxnId="{F75CB4BA-C0E4-4F98-A2B1-ABC40CC5ADAE}">
      <dgm:prSet/>
      <dgm:spPr/>
      <dgm:t>
        <a:bodyPr/>
        <a:lstStyle/>
        <a:p>
          <a:endParaRPr lang="ru-RU"/>
        </a:p>
      </dgm:t>
    </dgm:pt>
    <dgm:pt modelId="{FF9211B9-37B5-4811-94CA-A8EE4C5F77A2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  <a:latin typeface="Arial Black" pitchFamily="34" charset="0"/>
            </a:rPr>
            <a:t>Інформаційний простір психологічного розвантаження</a:t>
          </a:r>
          <a:endParaRPr lang="ru-RU" sz="1600" dirty="0">
            <a:solidFill>
              <a:srgbClr val="002060"/>
            </a:solidFill>
            <a:latin typeface="Arial Black" pitchFamily="34" charset="0"/>
          </a:endParaRPr>
        </a:p>
      </dgm:t>
    </dgm:pt>
    <dgm:pt modelId="{D5064920-F748-4B8D-8A79-9555D778AAE4}" type="parTrans" cxnId="{65C84C76-369F-4335-A5AC-8BE793DEDB6A}">
      <dgm:prSet/>
      <dgm:spPr/>
      <dgm:t>
        <a:bodyPr/>
        <a:lstStyle/>
        <a:p>
          <a:endParaRPr lang="ru-RU"/>
        </a:p>
      </dgm:t>
    </dgm:pt>
    <dgm:pt modelId="{F2FA6E6F-1266-4E5F-989F-F78CFB5F468A}" type="sibTrans" cxnId="{65C84C76-369F-4335-A5AC-8BE793DEDB6A}">
      <dgm:prSet/>
      <dgm:spPr/>
      <dgm:t>
        <a:bodyPr/>
        <a:lstStyle/>
        <a:p>
          <a:endParaRPr lang="ru-RU"/>
        </a:p>
      </dgm:t>
    </dgm:pt>
    <dgm:pt modelId="{07740AC3-CADF-4274-9818-82EAF9CAF83A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  <a:latin typeface="Arial Black" pitchFamily="34" charset="0"/>
            </a:rPr>
            <a:t>Творча лабораторія</a:t>
          </a:r>
          <a:endParaRPr lang="ru-RU" sz="1600" dirty="0">
            <a:solidFill>
              <a:srgbClr val="002060"/>
            </a:solidFill>
            <a:latin typeface="Arial Black" pitchFamily="34" charset="0"/>
          </a:endParaRPr>
        </a:p>
      </dgm:t>
    </dgm:pt>
    <dgm:pt modelId="{EF4C2918-4CED-4F57-9406-683F6C06F8F7}" type="parTrans" cxnId="{0AC68279-254B-4517-8312-939EA1BD9219}">
      <dgm:prSet/>
      <dgm:spPr/>
      <dgm:t>
        <a:bodyPr/>
        <a:lstStyle/>
        <a:p>
          <a:endParaRPr lang="ru-RU"/>
        </a:p>
      </dgm:t>
    </dgm:pt>
    <dgm:pt modelId="{79557A63-EC5F-4ACA-B3D9-32F7F2B19727}" type="sibTrans" cxnId="{0AC68279-254B-4517-8312-939EA1BD9219}">
      <dgm:prSet/>
      <dgm:spPr/>
      <dgm:t>
        <a:bodyPr/>
        <a:lstStyle/>
        <a:p>
          <a:endParaRPr lang="ru-RU"/>
        </a:p>
      </dgm:t>
    </dgm:pt>
    <dgm:pt modelId="{A1151503-A368-4053-BB3D-FBF96AF82579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  <a:latin typeface="Arial Black" pitchFamily="34" charset="0"/>
            </a:rPr>
            <a:t>Національно-виховний простір</a:t>
          </a:r>
          <a:endParaRPr lang="ru-RU" sz="1600" dirty="0">
            <a:solidFill>
              <a:srgbClr val="002060"/>
            </a:solidFill>
            <a:latin typeface="Arial Black" pitchFamily="34" charset="0"/>
          </a:endParaRPr>
        </a:p>
      </dgm:t>
    </dgm:pt>
    <dgm:pt modelId="{6378D421-D418-45DA-A02E-2C94FE214A76}" type="parTrans" cxnId="{146ED873-076E-4C3E-BB51-0D49FAD8A193}">
      <dgm:prSet/>
      <dgm:spPr/>
      <dgm:t>
        <a:bodyPr/>
        <a:lstStyle/>
        <a:p>
          <a:endParaRPr lang="ru-RU"/>
        </a:p>
      </dgm:t>
    </dgm:pt>
    <dgm:pt modelId="{1D2945F3-BD41-42F9-A084-3972A0849808}" type="sibTrans" cxnId="{146ED873-076E-4C3E-BB51-0D49FAD8A193}">
      <dgm:prSet/>
      <dgm:spPr/>
      <dgm:t>
        <a:bodyPr/>
        <a:lstStyle/>
        <a:p>
          <a:endParaRPr lang="ru-RU"/>
        </a:p>
      </dgm:t>
    </dgm:pt>
    <dgm:pt modelId="{FE68305C-66E5-4457-B9F8-0F74DEFEDAFA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  <a:latin typeface="Arial Black" pitchFamily="34" charset="0"/>
            </a:rPr>
            <a:t>Медіатека</a:t>
          </a:r>
          <a:endParaRPr lang="ru-RU" sz="1600" dirty="0">
            <a:solidFill>
              <a:srgbClr val="002060"/>
            </a:solidFill>
            <a:latin typeface="Arial Black" pitchFamily="34" charset="0"/>
          </a:endParaRPr>
        </a:p>
      </dgm:t>
    </dgm:pt>
    <dgm:pt modelId="{AFACA475-0415-4359-B851-39021011AE3B}" type="parTrans" cxnId="{E3C6526C-FE08-458E-8729-9CC11A0DA902}">
      <dgm:prSet/>
      <dgm:spPr/>
      <dgm:t>
        <a:bodyPr/>
        <a:lstStyle/>
        <a:p>
          <a:endParaRPr lang="ru-RU"/>
        </a:p>
      </dgm:t>
    </dgm:pt>
    <dgm:pt modelId="{302E5CDB-97B2-4B0C-BBFE-F7D0F0A3E6BF}" type="sibTrans" cxnId="{E3C6526C-FE08-458E-8729-9CC11A0DA902}">
      <dgm:prSet/>
      <dgm:spPr/>
      <dgm:t>
        <a:bodyPr/>
        <a:lstStyle/>
        <a:p>
          <a:endParaRPr lang="ru-RU"/>
        </a:p>
      </dgm:t>
    </dgm:pt>
    <dgm:pt modelId="{473BC3CC-22E9-4732-915E-784AD1ABDC41}">
      <dgm:prSet phldrT="[Текст]" phldr="1"/>
      <dgm:spPr/>
      <dgm:t>
        <a:bodyPr/>
        <a:lstStyle/>
        <a:p>
          <a:endParaRPr lang="ru-RU" dirty="0"/>
        </a:p>
      </dgm:t>
    </dgm:pt>
    <dgm:pt modelId="{455646DC-FD80-4798-B333-66C2DBB4085F}" type="parTrans" cxnId="{FEAEB72F-7275-46B1-9233-5D7DCB29951C}">
      <dgm:prSet/>
      <dgm:spPr/>
      <dgm:t>
        <a:bodyPr/>
        <a:lstStyle/>
        <a:p>
          <a:endParaRPr lang="ru-RU"/>
        </a:p>
      </dgm:t>
    </dgm:pt>
    <dgm:pt modelId="{6AC2D3A7-A329-4A53-892E-137F6C5C35AC}" type="sibTrans" cxnId="{FEAEB72F-7275-46B1-9233-5D7DCB29951C}">
      <dgm:prSet/>
      <dgm:spPr/>
      <dgm:t>
        <a:bodyPr/>
        <a:lstStyle/>
        <a:p>
          <a:endParaRPr lang="ru-RU"/>
        </a:p>
      </dgm:t>
    </dgm:pt>
    <dgm:pt modelId="{808510DA-651F-426F-A294-45FB6961A79A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400" dirty="0" smtClean="0">
              <a:solidFill>
                <a:srgbClr val="002060"/>
              </a:solidFill>
              <a:latin typeface="Arial Black" pitchFamily="34" charset="0"/>
            </a:rPr>
            <a:t>Простір педагогічної інновації та інклюзивної освіти</a:t>
          </a:r>
          <a:endParaRPr lang="ru-RU" sz="1400" dirty="0">
            <a:solidFill>
              <a:srgbClr val="002060"/>
            </a:solidFill>
            <a:latin typeface="Arial Black" pitchFamily="34" charset="0"/>
          </a:endParaRPr>
        </a:p>
      </dgm:t>
    </dgm:pt>
    <dgm:pt modelId="{A7702734-33B4-4D56-9DFB-A92A979B7D4C}" type="parTrans" cxnId="{06E7DF41-49BA-4260-98B6-4921ABE3D84A}">
      <dgm:prSet/>
      <dgm:spPr/>
      <dgm:t>
        <a:bodyPr/>
        <a:lstStyle/>
        <a:p>
          <a:endParaRPr lang="ru-RU"/>
        </a:p>
      </dgm:t>
    </dgm:pt>
    <dgm:pt modelId="{0566E07C-55FC-4C6D-AFF3-DC71E714D9FF}" type="sibTrans" cxnId="{06E7DF41-49BA-4260-98B6-4921ABE3D84A}">
      <dgm:prSet/>
      <dgm:spPr/>
      <dgm:t>
        <a:bodyPr/>
        <a:lstStyle/>
        <a:p>
          <a:endParaRPr lang="ru-RU"/>
        </a:p>
      </dgm:t>
    </dgm:pt>
    <dgm:pt modelId="{DE42B158-A463-4669-A7C8-B16D6F58FC59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400" dirty="0" smtClean="0">
              <a:solidFill>
                <a:srgbClr val="002060"/>
              </a:solidFill>
              <a:latin typeface="Arial Black" pitchFamily="34" charset="0"/>
            </a:rPr>
            <a:t>Простір проєктно-діяльнісної співпраці</a:t>
          </a:r>
          <a:endParaRPr lang="ru-RU" sz="1400" dirty="0">
            <a:solidFill>
              <a:srgbClr val="002060"/>
            </a:solidFill>
            <a:latin typeface="Arial Black" pitchFamily="34" charset="0"/>
          </a:endParaRPr>
        </a:p>
      </dgm:t>
    </dgm:pt>
    <dgm:pt modelId="{847B400D-D4FB-47C5-9E6B-14B598D2EE21}" type="parTrans" cxnId="{4DFCD575-FCE4-4C3D-B067-7F9C61A1F6D2}">
      <dgm:prSet/>
      <dgm:spPr/>
      <dgm:t>
        <a:bodyPr/>
        <a:lstStyle/>
        <a:p>
          <a:endParaRPr lang="ru-RU"/>
        </a:p>
      </dgm:t>
    </dgm:pt>
    <dgm:pt modelId="{36C3A2B8-8F76-4725-A780-6AC6771E7C8B}" type="sibTrans" cxnId="{4DFCD575-FCE4-4C3D-B067-7F9C61A1F6D2}">
      <dgm:prSet/>
      <dgm:spPr/>
      <dgm:t>
        <a:bodyPr/>
        <a:lstStyle/>
        <a:p>
          <a:endParaRPr lang="ru-RU"/>
        </a:p>
      </dgm:t>
    </dgm:pt>
    <dgm:pt modelId="{6662C9A0-F592-4546-B478-BC59685917E8}" type="pres">
      <dgm:prSet presAssocID="{1A47E8FA-3819-4D3D-A788-F54A65EEBE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B784B-7390-427A-A4E8-E7F2C8DE59B3}" type="pres">
      <dgm:prSet presAssocID="{CCB5E3A2-8291-41E7-AEA4-1A0233C22CC8}" presName="centerShape" presStyleLbl="node0" presStyleIdx="0" presStyleCnt="1" custScaleX="155204" custLinFactNeighborX="1891" custLinFactNeighborY="-2496"/>
      <dgm:spPr/>
      <dgm:t>
        <a:bodyPr/>
        <a:lstStyle/>
        <a:p>
          <a:endParaRPr lang="ru-RU"/>
        </a:p>
      </dgm:t>
    </dgm:pt>
    <dgm:pt modelId="{F271C797-65D6-4960-86A9-5819344419A7}" type="pres">
      <dgm:prSet presAssocID="{FF9211B9-37B5-4811-94CA-A8EE4C5F77A2}" presName="node" presStyleLbl="node1" presStyleIdx="0" presStyleCnt="6" custScaleX="200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D8478-945A-484F-9EF0-16981F7D49FD}" type="pres">
      <dgm:prSet presAssocID="{FF9211B9-37B5-4811-94CA-A8EE4C5F77A2}" presName="dummy" presStyleCnt="0"/>
      <dgm:spPr/>
    </dgm:pt>
    <dgm:pt modelId="{5DB525B0-F42E-493A-8EEC-4F865CB88F44}" type="pres">
      <dgm:prSet presAssocID="{F2FA6E6F-1266-4E5F-989F-F78CFB5F468A}" presName="sibTrans" presStyleLbl="sibTrans2D1" presStyleIdx="0" presStyleCnt="6"/>
      <dgm:spPr/>
      <dgm:t>
        <a:bodyPr/>
        <a:lstStyle/>
        <a:p>
          <a:endParaRPr lang="ru-RU"/>
        </a:p>
      </dgm:t>
    </dgm:pt>
    <dgm:pt modelId="{8A2A64B5-28E4-443C-B589-493A5D76AE2A}" type="pres">
      <dgm:prSet presAssocID="{07740AC3-CADF-4274-9818-82EAF9CAF83A}" presName="node" presStyleLbl="node1" presStyleIdx="1" presStyleCnt="6" custScaleX="171488" custRadScaleRad="139336" custRadScaleInc="54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83D13-DB78-4FA8-BAE9-E56947A523D8}" type="pres">
      <dgm:prSet presAssocID="{07740AC3-CADF-4274-9818-82EAF9CAF83A}" presName="dummy" presStyleCnt="0"/>
      <dgm:spPr/>
    </dgm:pt>
    <dgm:pt modelId="{D98F0B9E-1AFB-4F85-88D7-652ED774F0E8}" type="pres">
      <dgm:prSet presAssocID="{79557A63-EC5F-4ACA-B3D9-32F7F2B19727}" presName="sibTrans" presStyleLbl="sibTrans2D1" presStyleIdx="1" presStyleCnt="6"/>
      <dgm:spPr/>
      <dgm:t>
        <a:bodyPr/>
        <a:lstStyle/>
        <a:p>
          <a:endParaRPr lang="ru-RU"/>
        </a:p>
      </dgm:t>
    </dgm:pt>
    <dgm:pt modelId="{5958167E-AD2B-4DE4-AAC3-BE093A94570E}" type="pres">
      <dgm:prSet presAssocID="{A1151503-A368-4053-BB3D-FBF96AF82579}" presName="node" presStyleLbl="node1" presStyleIdx="2" presStyleCnt="6" custScaleX="176763" custRadScaleRad="130539" custRadScaleInc="-13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BAFF8-BA69-4100-8C34-1667D5E91D67}" type="pres">
      <dgm:prSet presAssocID="{A1151503-A368-4053-BB3D-FBF96AF82579}" presName="dummy" presStyleCnt="0"/>
      <dgm:spPr/>
    </dgm:pt>
    <dgm:pt modelId="{AECB85FC-9C88-403C-A24F-3CA891D664F6}" type="pres">
      <dgm:prSet presAssocID="{1D2945F3-BD41-42F9-A084-3972A0849808}" presName="sibTrans" presStyleLbl="sibTrans2D1" presStyleIdx="2" presStyleCnt="6"/>
      <dgm:spPr/>
      <dgm:t>
        <a:bodyPr/>
        <a:lstStyle/>
        <a:p>
          <a:endParaRPr lang="ru-RU"/>
        </a:p>
      </dgm:t>
    </dgm:pt>
    <dgm:pt modelId="{E695C2EC-761A-4D34-A247-243518EE33F2}" type="pres">
      <dgm:prSet presAssocID="{FE68305C-66E5-4457-B9F8-0F74DEFEDAFA}" presName="node" presStyleLbl="node1" presStyleIdx="3" presStyleCnt="6" custScaleX="147979" custRadScaleRad="100032" custRadScaleInc="1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0AF2A-0381-4B32-B1EF-5CA1D1171329}" type="pres">
      <dgm:prSet presAssocID="{FE68305C-66E5-4457-B9F8-0F74DEFEDAFA}" presName="dummy" presStyleCnt="0"/>
      <dgm:spPr/>
    </dgm:pt>
    <dgm:pt modelId="{1846588F-5AFC-425F-A75F-9902F49D0FFA}" type="pres">
      <dgm:prSet presAssocID="{302E5CDB-97B2-4B0C-BBFE-F7D0F0A3E6BF}" presName="sibTrans" presStyleLbl="sibTrans2D1" presStyleIdx="3" presStyleCnt="6"/>
      <dgm:spPr/>
      <dgm:t>
        <a:bodyPr/>
        <a:lstStyle/>
        <a:p>
          <a:endParaRPr lang="ru-RU"/>
        </a:p>
      </dgm:t>
    </dgm:pt>
    <dgm:pt modelId="{9433ABCF-1706-4EE9-9F1D-4DEFEFCDBE6A}" type="pres">
      <dgm:prSet presAssocID="{808510DA-651F-426F-A294-45FB6961A79A}" presName="node" presStyleLbl="node1" presStyleIdx="4" presStyleCnt="6" custScaleX="192046" custRadScaleRad="121885" custRadScaleInc="19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25A79-2242-4E03-8FF3-EDB31912A911}" type="pres">
      <dgm:prSet presAssocID="{808510DA-651F-426F-A294-45FB6961A79A}" presName="dummy" presStyleCnt="0"/>
      <dgm:spPr/>
    </dgm:pt>
    <dgm:pt modelId="{7EF6D4E9-522A-43BA-AF48-D046B5415194}" type="pres">
      <dgm:prSet presAssocID="{0566E07C-55FC-4C6D-AFF3-DC71E714D9FF}" presName="sibTrans" presStyleLbl="sibTrans2D1" presStyleIdx="4" presStyleCnt="6"/>
      <dgm:spPr/>
      <dgm:t>
        <a:bodyPr/>
        <a:lstStyle/>
        <a:p>
          <a:endParaRPr lang="ru-RU"/>
        </a:p>
      </dgm:t>
    </dgm:pt>
    <dgm:pt modelId="{8F55946B-9629-48BC-81DD-B96C0DA61E4C}" type="pres">
      <dgm:prSet presAssocID="{DE42B158-A463-4669-A7C8-B16D6F58FC59}" presName="node" presStyleLbl="node1" presStyleIdx="5" presStyleCnt="6" custScaleX="183420" custRadScaleRad="121716" custRadScaleInc="-47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0976B-A00E-4234-9897-598D6EE3C0A4}" type="pres">
      <dgm:prSet presAssocID="{DE42B158-A463-4669-A7C8-B16D6F58FC59}" presName="dummy" presStyleCnt="0"/>
      <dgm:spPr/>
    </dgm:pt>
    <dgm:pt modelId="{60816E8E-63AE-4D13-94E5-444D1741D92F}" type="pres">
      <dgm:prSet presAssocID="{36C3A2B8-8F76-4725-A780-6AC6771E7C8B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B1FE04B6-5471-43FD-8A02-88F0A8678D4D}" type="presOf" srcId="{FF9211B9-37B5-4811-94CA-A8EE4C5F77A2}" destId="{F271C797-65D6-4960-86A9-5819344419A7}" srcOrd="0" destOrd="0" presId="urn:microsoft.com/office/officeart/2005/8/layout/radial6"/>
    <dgm:cxn modelId="{E3C6526C-FE08-458E-8729-9CC11A0DA902}" srcId="{CCB5E3A2-8291-41E7-AEA4-1A0233C22CC8}" destId="{FE68305C-66E5-4457-B9F8-0F74DEFEDAFA}" srcOrd="3" destOrd="0" parTransId="{AFACA475-0415-4359-B851-39021011AE3B}" sibTransId="{302E5CDB-97B2-4B0C-BBFE-F7D0F0A3E6BF}"/>
    <dgm:cxn modelId="{382408BA-0051-492B-BAEF-BE63638295FD}" type="presOf" srcId="{79557A63-EC5F-4ACA-B3D9-32F7F2B19727}" destId="{D98F0B9E-1AFB-4F85-88D7-652ED774F0E8}" srcOrd="0" destOrd="0" presId="urn:microsoft.com/office/officeart/2005/8/layout/radial6"/>
    <dgm:cxn modelId="{7D18E5CF-433D-4CD6-A9C5-CC28E4435225}" type="presOf" srcId="{CCB5E3A2-8291-41E7-AEA4-1A0233C22CC8}" destId="{11FB784B-7390-427A-A4E8-E7F2C8DE59B3}" srcOrd="0" destOrd="0" presId="urn:microsoft.com/office/officeart/2005/8/layout/radial6"/>
    <dgm:cxn modelId="{6EE2E183-26E2-4B68-88D9-1E96B98C39A8}" type="presOf" srcId="{A1151503-A368-4053-BB3D-FBF96AF82579}" destId="{5958167E-AD2B-4DE4-AAC3-BE093A94570E}" srcOrd="0" destOrd="0" presId="urn:microsoft.com/office/officeart/2005/8/layout/radial6"/>
    <dgm:cxn modelId="{F75CB4BA-C0E4-4F98-A2B1-ABC40CC5ADAE}" srcId="{1A47E8FA-3819-4D3D-A788-F54A65EEBE2D}" destId="{CCB5E3A2-8291-41E7-AEA4-1A0233C22CC8}" srcOrd="0" destOrd="0" parTransId="{D64BB92C-EE70-4F27-B9B8-05AC13FF5CAA}" sibTransId="{E338B0B1-8470-40DA-B37A-C7551CEE57C5}"/>
    <dgm:cxn modelId="{13A11FE4-2204-49AF-AC49-FA53E693708B}" type="presOf" srcId="{07740AC3-CADF-4274-9818-82EAF9CAF83A}" destId="{8A2A64B5-28E4-443C-B589-493A5D76AE2A}" srcOrd="0" destOrd="0" presId="urn:microsoft.com/office/officeart/2005/8/layout/radial6"/>
    <dgm:cxn modelId="{3ACFB72D-4375-467C-B074-39A581AC86FB}" type="presOf" srcId="{808510DA-651F-426F-A294-45FB6961A79A}" destId="{9433ABCF-1706-4EE9-9F1D-4DEFEFCDBE6A}" srcOrd="0" destOrd="0" presId="urn:microsoft.com/office/officeart/2005/8/layout/radial6"/>
    <dgm:cxn modelId="{779C8057-4014-413E-8547-C4E4D1BAC205}" type="presOf" srcId="{F2FA6E6F-1266-4E5F-989F-F78CFB5F468A}" destId="{5DB525B0-F42E-493A-8EEC-4F865CB88F44}" srcOrd="0" destOrd="0" presId="urn:microsoft.com/office/officeart/2005/8/layout/radial6"/>
    <dgm:cxn modelId="{A0FD9D8E-5EAC-4F99-9DF0-C193EDE29536}" type="presOf" srcId="{302E5CDB-97B2-4B0C-BBFE-F7D0F0A3E6BF}" destId="{1846588F-5AFC-425F-A75F-9902F49D0FFA}" srcOrd="0" destOrd="0" presId="urn:microsoft.com/office/officeart/2005/8/layout/radial6"/>
    <dgm:cxn modelId="{FEAEB72F-7275-46B1-9233-5D7DCB29951C}" srcId="{1A47E8FA-3819-4D3D-A788-F54A65EEBE2D}" destId="{473BC3CC-22E9-4732-915E-784AD1ABDC41}" srcOrd="1" destOrd="0" parTransId="{455646DC-FD80-4798-B333-66C2DBB4085F}" sibTransId="{6AC2D3A7-A329-4A53-892E-137F6C5C35AC}"/>
    <dgm:cxn modelId="{FC5AA83C-DC79-46F7-8BDF-8A983DD157D3}" type="presOf" srcId="{FE68305C-66E5-4457-B9F8-0F74DEFEDAFA}" destId="{E695C2EC-761A-4D34-A247-243518EE33F2}" srcOrd="0" destOrd="0" presId="urn:microsoft.com/office/officeart/2005/8/layout/radial6"/>
    <dgm:cxn modelId="{4156D34B-A8DE-453F-B0C9-3BFBA4713EBA}" type="presOf" srcId="{36C3A2B8-8F76-4725-A780-6AC6771E7C8B}" destId="{60816E8E-63AE-4D13-94E5-444D1741D92F}" srcOrd="0" destOrd="0" presId="urn:microsoft.com/office/officeart/2005/8/layout/radial6"/>
    <dgm:cxn modelId="{C88F5004-3263-4666-98EF-220EB5178853}" type="presOf" srcId="{1A47E8FA-3819-4D3D-A788-F54A65EEBE2D}" destId="{6662C9A0-F592-4546-B478-BC59685917E8}" srcOrd="0" destOrd="0" presId="urn:microsoft.com/office/officeart/2005/8/layout/radial6"/>
    <dgm:cxn modelId="{8CF6BFAF-B16C-46CF-917C-2D3DAC63A359}" type="presOf" srcId="{0566E07C-55FC-4C6D-AFF3-DC71E714D9FF}" destId="{7EF6D4E9-522A-43BA-AF48-D046B5415194}" srcOrd="0" destOrd="0" presId="urn:microsoft.com/office/officeart/2005/8/layout/radial6"/>
    <dgm:cxn modelId="{4DFCD575-FCE4-4C3D-B067-7F9C61A1F6D2}" srcId="{CCB5E3A2-8291-41E7-AEA4-1A0233C22CC8}" destId="{DE42B158-A463-4669-A7C8-B16D6F58FC59}" srcOrd="5" destOrd="0" parTransId="{847B400D-D4FB-47C5-9E6B-14B598D2EE21}" sibTransId="{36C3A2B8-8F76-4725-A780-6AC6771E7C8B}"/>
    <dgm:cxn modelId="{CE53A41B-51C9-4EE5-99BA-5B235A9CCA02}" type="presOf" srcId="{1D2945F3-BD41-42F9-A084-3972A0849808}" destId="{AECB85FC-9C88-403C-A24F-3CA891D664F6}" srcOrd="0" destOrd="0" presId="urn:microsoft.com/office/officeart/2005/8/layout/radial6"/>
    <dgm:cxn modelId="{0AC68279-254B-4517-8312-939EA1BD9219}" srcId="{CCB5E3A2-8291-41E7-AEA4-1A0233C22CC8}" destId="{07740AC3-CADF-4274-9818-82EAF9CAF83A}" srcOrd="1" destOrd="0" parTransId="{EF4C2918-4CED-4F57-9406-683F6C06F8F7}" sibTransId="{79557A63-EC5F-4ACA-B3D9-32F7F2B19727}"/>
    <dgm:cxn modelId="{146ED873-076E-4C3E-BB51-0D49FAD8A193}" srcId="{CCB5E3A2-8291-41E7-AEA4-1A0233C22CC8}" destId="{A1151503-A368-4053-BB3D-FBF96AF82579}" srcOrd="2" destOrd="0" parTransId="{6378D421-D418-45DA-A02E-2C94FE214A76}" sibTransId="{1D2945F3-BD41-42F9-A084-3972A0849808}"/>
    <dgm:cxn modelId="{65C84C76-369F-4335-A5AC-8BE793DEDB6A}" srcId="{CCB5E3A2-8291-41E7-AEA4-1A0233C22CC8}" destId="{FF9211B9-37B5-4811-94CA-A8EE4C5F77A2}" srcOrd="0" destOrd="0" parTransId="{D5064920-F748-4B8D-8A79-9555D778AAE4}" sibTransId="{F2FA6E6F-1266-4E5F-989F-F78CFB5F468A}"/>
    <dgm:cxn modelId="{06E7DF41-49BA-4260-98B6-4921ABE3D84A}" srcId="{CCB5E3A2-8291-41E7-AEA4-1A0233C22CC8}" destId="{808510DA-651F-426F-A294-45FB6961A79A}" srcOrd="4" destOrd="0" parTransId="{A7702734-33B4-4D56-9DFB-A92A979B7D4C}" sibTransId="{0566E07C-55FC-4C6D-AFF3-DC71E714D9FF}"/>
    <dgm:cxn modelId="{A014CC73-1A75-41B9-820F-94C7061805FB}" type="presOf" srcId="{DE42B158-A463-4669-A7C8-B16D6F58FC59}" destId="{8F55946B-9629-48BC-81DD-B96C0DA61E4C}" srcOrd="0" destOrd="0" presId="urn:microsoft.com/office/officeart/2005/8/layout/radial6"/>
    <dgm:cxn modelId="{6D19D4BF-69DE-4829-A494-1CFB7F8DB6D2}" type="presParOf" srcId="{6662C9A0-F592-4546-B478-BC59685917E8}" destId="{11FB784B-7390-427A-A4E8-E7F2C8DE59B3}" srcOrd="0" destOrd="0" presId="urn:microsoft.com/office/officeart/2005/8/layout/radial6"/>
    <dgm:cxn modelId="{6513A7FD-DAA3-4C91-9BEA-FF189C577488}" type="presParOf" srcId="{6662C9A0-F592-4546-B478-BC59685917E8}" destId="{F271C797-65D6-4960-86A9-5819344419A7}" srcOrd="1" destOrd="0" presId="urn:microsoft.com/office/officeart/2005/8/layout/radial6"/>
    <dgm:cxn modelId="{8A99272A-5718-46F2-A3CC-F5E982F749CB}" type="presParOf" srcId="{6662C9A0-F592-4546-B478-BC59685917E8}" destId="{090D8478-945A-484F-9EF0-16981F7D49FD}" srcOrd="2" destOrd="0" presId="urn:microsoft.com/office/officeart/2005/8/layout/radial6"/>
    <dgm:cxn modelId="{868D4001-2B98-416B-8D2D-BEA31DB4A6C1}" type="presParOf" srcId="{6662C9A0-F592-4546-B478-BC59685917E8}" destId="{5DB525B0-F42E-493A-8EEC-4F865CB88F44}" srcOrd="3" destOrd="0" presId="urn:microsoft.com/office/officeart/2005/8/layout/radial6"/>
    <dgm:cxn modelId="{33F31EFE-C1F2-4CC3-B9A6-875D1F1D6836}" type="presParOf" srcId="{6662C9A0-F592-4546-B478-BC59685917E8}" destId="{8A2A64B5-28E4-443C-B589-493A5D76AE2A}" srcOrd="4" destOrd="0" presId="urn:microsoft.com/office/officeart/2005/8/layout/radial6"/>
    <dgm:cxn modelId="{9CCE0E83-17F7-413F-9E98-50E3F5A2E940}" type="presParOf" srcId="{6662C9A0-F592-4546-B478-BC59685917E8}" destId="{D3883D13-DB78-4FA8-BAE9-E56947A523D8}" srcOrd="5" destOrd="0" presId="urn:microsoft.com/office/officeart/2005/8/layout/radial6"/>
    <dgm:cxn modelId="{DAB19E3E-DF46-4A7F-A093-2145BD9266BE}" type="presParOf" srcId="{6662C9A0-F592-4546-B478-BC59685917E8}" destId="{D98F0B9E-1AFB-4F85-88D7-652ED774F0E8}" srcOrd="6" destOrd="0" presId="urn:microsoft.com/office/officeart/2005/8/layout/radial6"/>
    <dgm:cxn modelId="{80CEEF67-BEFE-4A2F-A6F8-D9506468736F}" type="presParOf" srcId="{6662C9A0-F592-4546-B478-BC59685917E8}" destId="{5958167E-AD2B-4DE4-AAC3-BE093A94570E}" srcOrd="7" destOrd="0" presId="urn:microsoft.com/office/officeart/2005/8/layout/radial6"/>
    <dgm:cxn modelId="{4574E7D2-C3AA-4D26-8478-B6A031190452}" type="presParOf" srcId="{6662C9A0-F592-4546-B478-BC59685917E8}" destId="{5D7BAFF8-BA69-4100-8C34-1667D5E91D67}" srcOrd="8" destOrd="0" presId="urn:microsoft.com/office/officeart/2005/8/layout/radial6"/>
    <dgm:cxn modelId="{FBA1AF2F-5F03-4EDA-9C92-7C565CB359E1}" type="presParOf" srcId="{6662C9A0-F592-4546-B478-BC59685917E8}" destId="{AECB85FC-9C88-403C-A24F-3CA891D664F6}" srcOrd="9" destOrd="0" presId="urn:microsoft.com/office/officeart/2005/8/layout/radial6"/>
    <dgm:cxn modelId="{183BAE5E-ADF6-4FEF-8E97-FC7A5E6775D7}" type="presParOf" srcId="{6662C9A0-F592-4546-B478-BC59685917E8}" destId="{E695C2EC-761A-4D34-A247-243518EE33F2}" srcOrd="10" destOrd="0" presId="urn:microsoft.com/office/officeart/2005/8/layout/radial6"/>
    <dgm:cxn modelId="{33319263-3BB2-49BF-89BF-9745E0D8D71A}" type="presParOf" srcId="{6662C9A0-F592-4546-B478-BC59685917E8}" destId="{EB20AF2A-0381-4B32-B1EF-5CA1D1171329}" srcOrd="11" destOrd="0" presId="urn:microsoft.com/office/officeart/2005/8/layout/radial6"/>
    <dgm:cxn modelId="{7BE02834-4456-4FE0-9CD6-4CA8058C271B}" type="presParOf" srcId="{6662C9A0-F592-4546-B478-BC59685917E8}" destId="{1846588F-5AFC-425F-A75F-9902F49D0FFA}" srcOrd="12" destOrd="0" presId="urn:microsoft.com/office/officeart/2005/8/layout/radial6"/>
    <dgm:cxn modelId="{0E7E4611-FF29-4296-A61E-0647180F0A17}" type="presParOf" srcId="{6662C9A0-F592-4546-B478-BC59685917E8}" destId="{9433ABCF-1706-4EE9-9F1D-4DEFEFCDBE6A}" srcOrd="13" destOrd="0" presId="urn:microsoft.com/office/officeart/2005/8/layout/radial6"/>
    <dgm:cxn modelId="{EEB99CAD-D7F1-4353-A0F8-A54C05626160}" type="presParOf" srcId="{6662C9A0-F592-4546-B478-BC59685917E8}" destId="{30D25A79-2242-4E03-8FF3-EDB31912A911}" srcOrd="14" destOrd="0" presId="urn:microsoft.com/office/officeart/2005/8/layout/radial6"/>
    <dgm:cxn modelId="{B770AA98-14C7-4E69-8C65-F03702CA3E06}" type="presParOf" srcId="{6662C9A0-F592-4546-B478-BC59685917E8}" destId="{7EF6D4E9-522A-43BA-AF48-D046B5415194}" srcOrd="15" destOrd="0" presId="urn:microsoft.com/office/officeart/2005/8/layout/radial6"/>
    <dgm:cxn modelId="{C481C30C-3C3E-4ECC-8B9B-5C32F47EE799}" type="presParOf" srcId="{6662C9A0-F592-4546-B478-BC59685917E8}" destId="{8F55946B-9629-48BC-81DD-B96C0DA61E4C}" srcOrd="16" destOrd="0" presId="urn:microsoft.com/office/officeart/2005/8/layout/radial6"/>
    <dgm:cxn modelId="{A69E2D51-0C1C-4C82-AA76-19C90F2F7363}" type="presParOf" srcId="{6662C9A0-F592-4546-B478-BC59685917E8}" destId="{BD50976B-A00E-4234-9897-598D6EE3C0A4}" srcOrd="17" destOrd="0" presId="urn:microsoft.com/office/officeart/2005/8/layout/radial6"/>
    <dgm:cxn modelId="{4D0252BD-815C-45AE-9D8F-550A548110F8}" type="presParOf" srcId="{6662C9A0-F592-4546-B478-BC59685917E8}" destId="{60816E8E-63AE-4D13-94E5-444D1741D92F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47E8FA-3819-4D3D-A788-F54A65EEBE2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B5E3A2-8291-41E7-AEA4-1A0233C22CC8}">
      <dgm:prSet phldrT="[Текст]" custT="1"/>
      <dgm:spPr>
        <a:gradFill rotWithShape="0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2000" dirty="0" smtClean="0">
              <a:solidFill>
                <a:srgbClr val="002060"/>
              </a:solidFill>
              <a:latin typeface="Arial Black" pitchFamily="34" charset="0"/>
            </a:rPr>
            <a:t>Шкільна бібліотека</a:t>
          </a:r>
          <a:endParaRPr lang="ru-RU" sz="2000" dirty="0">
            <a:solidFill>
              <a:srgbClr val="002060"/>
            </a:solidFill>
            <a:latin typeface="Arial Black" pitchFamily="34" charset="0"/>
          </a:endParaRPr>
        </a:p>
      </dgm:t>
    </dgm:pt>
    <dgm:pt modelId="{D64BB92C-EE70-4F27-B9B8-05AC13FF5CAA}" type="parTrans" cxnId="{F75CB4BA-C0E4-4F98-A2B1-ABC40CC5ADAE}">
      <dgm:prSet/>
      <dgm:spPr/>
      <dgm:t>
        <a:bodyPr/>
        <a:lstStyle/>
        <a:p>
          <a:endParaRPr lang="ru-RU"/>
        </a:p>
      </dgm:t>
    </dgm:pt>
    <dgm:pt modelId="{E338B0B1-8470-40DA-B37A-C7551CEE57C5}" type="sibTrans" cxnId="{F75CB4BA-C0E4-4F98-A2B1-ABC40CC5ADAE}">
      <dgm:prSet/>
      <dgm:spPr/>
      <dgm:t>
        <a:bodyPr/>
        <a:lstStyle/>
        <a:p>
          <a:endParaRPr lang="ru-RU"/>
        </a:p>
      </dgm:t>
    </dgm:pt>
    <dgm:pt modelId="{FF9211B9-37B5-4811-94CA-A8EE4C5F77A2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  <a:latin typeface="Arial Black" pitchFamily="34" charset="0"/>
            </a:rPr>
            <a:t>Дирекція школи, учителі</a:t>
          </a:r>
          <a:endParaRPr lang="ru-RU" sz="1600" dirty="0">
            <a:solidFill>
              <a:srgbClr val="002060"/>
            </a:solidFill>
            <a:latin typeface="Arial Black" pitchFamily="34" charset="0"/>
          </a:endParaRPr>
        </a:p>
      </dgm:t>
    </dgm:pt>
    <dgm:pt modelId="{D5064920-F748-4B8D-8A79-9555D778AAE4}" type="parTrans" cxnId="{65C84C76-369F-4335-A5AC-8BE793DEDB6A}">
      <dgm:prSet/>
      <dgm:spPr/>
      <dgm:t>
        <a:bodyPr/>
        <a:lstStyle/>
        <a:p>
          <a:endParaRPr lang="ru-RU"/>
        </a:p>
      </dgm:t>
    </dgm:pt>
    <dgm:pt modelId="{F2FA6E6F-1266-4E5F-989F-F78CFB5F468A}" type="sibTrans" cxnId="{65C84C76-369F-4335-A5AC-8BE793DEDB6A}">
      <dgm:prSet/>
      <dgm:spPr/>
      <dgm:t>
        <a:bodyPr/>
        <a:lstStyle/>
        <a:p>
          <a:endParaRPr lang="ru-RU"/>
        </a:p>
      </dgm:t>
    </dgm:pt>
    <dgm:pt modelId="{07740AC3-CADF-4274-9818-82EAF9CAF83A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  <a:latin typeface="Arial Black" pitchFamily="34" charset="0"/>
            </a:rPr>
            <a:t>Медичний пункт села</a:t>
          </a:r>
          <a:endParaRPr lang="ru-RU" sz="1600" dirty="0">
            <a:solidFill>
              <a:srgbClr val="002060"/>
            </a:solidFill>
            <a:latin typeface="Arial Black" pitchFamily="34" charset="0"/>
          </a:endParaRPr>
        </a:p>
      </dgm:t>
    </dgm:pt>
    <dgm:pt modelId="{EF4C2918-4CED-4F57-9406-683F6C06F8F7}" type="parTrans" cxnId="{0AC68279-254B-4517-8312-939EA1BD9219}">
      <dgm:prSet/>
      <dgm:spPr/>
      <dgm:t>
        <a:bodyPr/>
        <a:lstStyle/>
        <a:p>
          <a:endParaRPr lang="ru-RU"/>
        </a:p>
      </dgm:t>
    </dgm:pt>
    <dgm:pt modelId="{79557A63-EC5F-4ACA-B3D9-32F7F2B19727}" type="sibTrans" cxnId="{0AC68279-254B-4517-8312-939EA1BD9219}">
      <dgm:prSet/>
      <dgm:spPr/>
      <dgm:t>
        <a:bodyPr/>
        <a:lstStyle/>
        <a:p>
          <a:endParaRPr lang="ru-RU"/>
        </a:p>
      </dgm:t>
    </dgm:pt>
    <dgm:pt modelId="{A1151503-A368-4053-BB3D-FBF96AF82579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  <a:latin typeface="Arial Black" pitchFamily="34" charset="0"/>
            </a:rPr>
            <a:t>Лопатенський історико-природничий музейний комплекс </a:t>
          </a:r>
          <a:endParaRPr lang="ru-RU" sz="1600" dirty="0">
            <a:solidFill>
              <a:srgbClr val="002060"/>
            </a:solidFill>
            <a:latin typeface="Arial Black" pitchFamily="34" charset="0"/>
          </a:endParaRPr>
        </a:p>
      </dgm:t>
    </dgm:pt>
    <dgm:pt modelId="{6378D421-D418-45DA-A02E-2C94FE214A76}" type="parTrans" cxnId="{146ED873-076E-4C3E-BB51-0D49FAD8A193}">
      <dgm:prSet/>
      <dgm:spPr/>
      <dgm:t>
        <a:bodyPr/>
        <a:lstStyle/>
        <a:p>
          <a:endParaRPr lang="ru-RU"/>
        </a:p>
      </dgm:t>
    </dgm:pt>
    <dgm:pt modelId="{1D2945F3-BD41-42F9-A084-3972A0849808}" type="sibTrans" cxnId="{146ED873-076E-4C3E-BB51-0D49FAD8A193}">
      <dgm:prSet/>
      <dgm:spPr/>
      <dgm:t>
        <a:bodyPr/>
        <a:lstStyle/>
        <a:p>
          <a:endParaRPr lang="ru-RU"/>
        </a:p>
      </dgm:t>
    </dgm:pt>
    <dgm:pt modelId="{FE68305C-66E5-4457-B9F8-0F74DEFEDAFA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  <a:latin typeface="Arial Black" pitchFamily="34" charset="0"/>
            </a:rPr>
            <a:t>Учні та  батьки</a:t>
          </a:r>
          <a:endParaRPr lang="ru-RU" sz="1600" dirty="0">
            <a:solidFill>
              <a:srgbClr val="002060"/>
            </a:solidFill>
            <a:latin typeface="Arial Black" pitchFamily="34" charset="0"/>
          </a:endParaRPr>
        </a:p>
      </dgm:t>
    </dgm:pt>
    <dgm:pt modelId="{AFACA475-0415-4359-B851-39021011AE3B}" type="parTrans" cxnId="{E3C6526C-FE08-458E-8729-9CC11A0DA902}">
      <dgm:prSet/>
      <dgm:spPr/>
      <dgm:t>
        <a:bodyPr/>
        <a:lstStyle/>
        <a:p>
          <a:endParaRPr lang="ru-RU"/>
        </a:p>
      </dgm:t>
    </dgm:pt>
    <dgm:pt modelId="{302E5CDB-97B2-4B0C-BBFE-F7D0F0A3E6BF}" type="sibTrans" cxnId="{E3C6526C-FE08-458E-8729-9CC11A0DA902}">
      <dgm:prSet/>
      <dgm:spPr/>
      <dgm:t>
        <a:bodyPr/>
        <a:lstStyle/>
        <a:p>
          <a:endParaRPr lang="ru-RU"/>
        </a:p>
      </dgm:t>
    </dgm:pt>
    <dgm:pt modelId="{473BC3CC-22E9-4732-915E-784AD1ABDC41}">
      <dgm:prSet phldrT="[Текст]" phldr="1"/>
      <dgm:spPr/>
      <dgm:t>
        <a:bodyPr/>
        <a:lstStyle/>
        <a:p>
          <a:endParaRPr lang="ru-RU" dirty="0"/>
        </a:p>
      </dgm:t>
    </dgm:pt>
    <dgm:pt modelId="{455646DC-FD80-4798-B333-66C2DBB4085F}" type="parTrans" cxnId="{FEAEB72F-7275-46B1-9233-5D7DCB29951C}">
      <dgm:prSet/>
      <dgm:spPr/>
      <dgm:t>
        <a:bodyPr/>
        <a:lstStyle/>
        <a:p>
          <a:endParaRPr lang="ru-RU"/>
        </a:p>
      </dgm:t>
    </dgm:pt>
    <dgm:pt modelId="{6AC2D3A7-A329-4A53-892E-137F6C5C35AC}" type="sibTrans" cxnId="{FEAEB72F-7275-46B1-9233-5D7DCB29951C}">
      <dgm:prSet/>
      <dgm:spPr/>
      <dgm:t>
        <a:bodyPr/>
        <a:lstStyle/>
        <a:p>
          <a:endParaRPr lang="ru-RU"/>
        </a:p>
      </dgm:t>
    </dgm:pt>
    <dgm:pt modelId="{808510DA-651F-426F-A294-45FB6961A79A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800" dirty="0" smtClean="0">
              <a:solidFill>
                <a:srgbClr val="002060"/>
              </a:solidFill>
              <a:latin typeface="Arial Black" pitchFamily="34" charset="0"/>
            </a:rPr>
            <a:t>Лісництво</a:t>
          </a:r>
          <a:endParaRPr lang="ru-RU" sz="1800" dirty="0">
            <a:solidFill>
              <a:srgbClr val="002060"/>
            </a:solidFill>
            <a:latin typeface="Arial Black" pitchFamily="34" charset="0"/>
          </a:endParaRPr>
        </a:p>
      </dgm:t>
    </dgm:pt>
    <dgm:pt modelId="{A7702734-33B4-4D56-9DFB-A92A979B7D4C}" type="parTrans" cxnId="{06E7DF41-49BA-4260-98B6-4921ABE3D84A}">
      <dgm:prSet/>
      <dgm:spPr/>
      <dgm:t>
        <a:bodyPr/>
        <a:lstStyle/>
        <a:p>
          <a:endParaRPr lang="ru-RU"/>
        </a:p>
      </dgm:t>
    </dgm:pt>
    <dgm:pt modelId="{0566E07C-55FC-4C6D-AFF3-DC71E714D9FF}" type="sibTrans" cxnId="{06E7DF41-49BA-4260-98B6-4921ABE3D84A}">
      <dgm:prSet/>
      <dgm:spPr/>
      <dgm:t>
        <a:bodyPr/>
        <a:lstStyle/>
        <a:p>
          <a:endParaRPr lang="ru-RU"/>
        </a:p>
      </dgm:t>
    </dgm:pt>
    <dgm:pt modelId="{DE42B158-A463-4669-A7C8-B16D6F58FC59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400" dirty="0" smtClean="0">
              <a:solidFill>
                <a:srgbClr val="002060"/>
              </a:solidFill>
              <a:latin typeface="Arial Black" pitchFamily="34" charset="0"/>
            </a:rPr>
            <a:t>Цуманська ОТГ</a:t>
          </a:r>
          <a:endParaRPr lang="ru-RU" sz="1400" dirty="0">
            <a:solidFill>
              <a:srgbClr val="002060"/>
            </a:solidFill>
            <a:latin typeface="Arial Black" pitchFamily="34" charset="0"/>
          </a:endParaRPr>
        </a:p>
      </dgm:t>
    </dgm:pt>
    <dgm:pt modelId="{847B400D-D4FB-47C5-9E6B-14B598D2EE21}" type="parTrans" cxnId="{4DFCD575-FCE4-4C3D-B067-7F9C61A1F6D2}">
      <dgm:prSet/>
      <dgm:spPr/>
      <dgm:t>
        <a:bodyPr/>
        <a:lstStyle/>
        <a:p>
          <a:endParaRPr lang="ru-RU"/>
        </a:p>
      </dgm:t>
    </dgm:pt>
    <dgm:pt modelId="{36C3A2B8-8F76-4725-A780-6AC6771E7C8B}" type="sibTrans" cxnId="{4DFCD575-FCE4-4C3D-B067-7F9C61A1F6D2}">
      <dgm:prSet/>
      <dgm:spPr/>
      <dgm:t>
        <a:bodyPr/>
        <a:lstStyle/>
        <a:p>
          <a:endParaRPr lang="ru-RU"/>
        </a:p>
      </dgm:t>
    </dgm:pt>
    <dgm:pt modelId="{53157A94-875A-43D0-B22A-602C5C002162}">
      <dgm:prSet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dirty="0" smtClean="0">
              <a:solidFill>
                <a:srgbClr val="002060"/>
              </a:solidFill>
              <a:latin typeface="Arial Black" pitchFamily="34" charset="0"/>
            </a:rPr>
            <a:t>Сільський будинок культури</a:t>
          </a:r>
          <a:endParaRPr lang="ru-RU" dirty="0">
            <a:solidFill>
              <a:srgbClr val="002060"/>
            </a:solidFill>
            <a:latin typeface="Arial Black" pitchFamily="34" charset="0"/>
          </a:endParaRPr>
        </a:p>
      </dgm:t>
    </dgm:pt>
    <dgm:pt modelId="{966E4E73-FD9A-4A5A-B157-32FC109EA768}" type="parTrans" cxnId="{8AC5ADAD-29C8-4D60-80FA-989314A0068F}">
      <dgm:prSet/>
      <dgm:spPr/>
      <dgm:t>
        <a:bodyPr/>
        <a:lstStyle/>
        <a:p>
          <a:endParaRPr lang="ru-RU"/>
        </a:p>
      </dgm:t>
    </dgm:pt>
    <dgm:pt modelId="{96DD317F-98E9-443B-BA13-2E538B1DEDF8}" type="sibTrans" cxnId="{8AC5ADAD-29C8-4D60-80FA-989314A0068F}">
      <dgm:prSet/>
      <dgm:spPr/>
      <dgm:t>
        <a:bodyPr/>
        <a:lstStyle/>
        <a:p>
          <a:endParaRPr lang="ru-RU"/>
        </a:p>
      </dgm:t>
    </dgm:pt>
    <dgm:pt modelId="{F65856C8-D9B4-46E5-8470-4C282A670205}">
      <dgm:prSet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  <a:latin typeface="Arial Black" pitchFamily="34" charset="0"/>
            </a:rPr>
            <a:t>Місцеві письменники, депутати, меценати</a:t>
          </a:r>
          <a:endParaRPr lang="ru-RU" sz="1600" dirty="0">
            <a:solidFill>
              <a:srgbClr val="002060"/>
            </a:solidFill>
            <a:latin typeface="Arial Black" pitchFamily="34" charset="0"/>
          </a:endParaRPr>
        </a:p>
      </dgm:t>
    </dgm:pt>
    <dgm:pt modelId="{88B724EC-06FC-4A74-840A-313B660FB1BA}" type="parTrans" cxnId="{A0643EE0-7BC6-48C0-A0BF-DD3F37EDF52D}">
      <dgm:prSet/>
      <dgm:spPr/>
      <dgm:t>
        <a:bodyPr/>
        <a:lstStyle/>
        <a:p>
          <a:endParaRPr lang="ru-RU"/>
        </a:p>
      </dgm:t>
    </dgm:pt>
    <dgm:pt modelId="{FE7B1219-42D2-40AA-B3B3-D45A40CAD919}" type="sibTrans" cxnId="{A0643EE0-7BC6-48C0-A0BF-DD3F37EDF52D}">
      <dgm:prSet/>
      <dgm:spPr/>
      <dgm:t>
        <a:bodyPr/>
        <a:lstStyle/>
        <a:p>
          <a:endParaRPr lang="ru-RU"/>
        </a:p>
      </dgm:t>
    </dgm:pt>
    <dgm:pt modelId="{6662C9A0-F592-4546-B478-BC59685917E8}" type="pres">
      <dgm:prSet presAssocID="{1A47E8FA-3819-4D3D-A788-F54A65EEBE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B784B-7390-427A-A4E8-E7F2C8DE59B3}" type="pres">
      <dgm:prSet presAssocID="{CCB5E3A2-8291-41E7-AEA4-1A0233C22CC8}" presName="centerShape" presStyleLbl="node0" presStyleIdx="0" presStyleCnt="1" custScaleX="155204" custLinFactNeighborX="1891" custLinFactNeighborY="-2496"/>
      <dgm:spPr/>
      <dgm:t>
        <a:bodyPr/>
        <a:lstStyle/>
        <a:p>
          <a:endParaRPr lang="ru-RU"/>
        </a:p>
      </dgm:t>
    </dgm:pt>
    <dgm:pt modelId="{F271C797-65D6-4960-86A9-5819344419A7}" type="pres">
      <dgm:prSet presAssocID="{FF9211B9-37B5-4811-94CA-A8EE4C5F77A2}" presName="node" presStyleLbl="node1" presStyleIdx="0" presStyleCnt="8" custScaleX="200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D8478-945A-484F-9EF0-16981F7D49FD}" type="pres">
      <dgm:prSet presAssocID="{FF9211B9-37B5-4811-94CA-A8EE4C5F77A2}" presName="dummy" presStyleCnt="0"/>
      <dgm:spPr/>
    </dgm:pt>
    <dgm:pt modelId="{5DB525B0-F42E-493A-8EEC-4F865CB88F44}" type="pres">
      <dgm:prSet presAssocID="{F2FA6E6F-1266-4E5F-989F-F78CFB5F468A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A02AA53-891C-4A8F-8615-843D4B031F72}" type="pres">
      <dgm:prSet presAssocID="{53157A94-875A-43D0-B22A-602C5C002162}" presName="node" presStyleLbl="node1" presStyleIdx="1" presStyleCnt="8" custScaleX="174072" custRadScaleRad="123151" custRadScaleInc="42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6AA19-2E45-40D8-94B1-BE1996F575D2}" type="pres">
      <dgm:prSet presAssocID="{53157A94-875A-43D0-B22A-602C5C002162}" presName="dummy" presStyleCnt="0"/>
      <dgm:spPr/>
    </dgm:pt>
    <dgm:pt modelId="{37C4D58F-F250-4809-B10A-1FAD70949B4A}" type="pres">
      <dgm:prSet presAssocID="{96DD317F-98E9-443B-BA13-2E538B1DEDF8}" presName="sibTrans" presStyleLbl="sibTrans2D1" presStyleIdx="1" presStyleCnt="8"/>
      <dgm:spPr/>
      <dgm:t>
        <a:bodyPr/>
        <a:lstStyle/>
        <a:p>
          <a:endParaRPr lang="ru-RU"/>
        </a:p>
      </dgm:t>
    </dgm:pt>
    <dgm:pt modelId="{8A2A64B5-28E4-443C-B589-493A5D76AE2A}" type="pres">
      <dgm:prSet presAssocID="{07740AC3-CADF-4274-9818-82EAF9CAF83A}" presName="node" presStyleLbl="node1" presStyleIdx="2" presStyleCnt="8" custScaleX="171488" custRadScaleRad="144842" custRadScaleInc="-4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83D13-DB78-4FA8-BAE9-E56947A523D8}" type="pres">
      <dgm:prSet presAssocID="{07740AC3-CADF-4274-9818-82EAF9CAF83A}" presName="dummy" presStyleCnt="0"/>
      <dgm:spPr/>
    </dgm:pt>
    <dgm:pt modelId="{D98F0B9E-1AFB-4F85-88D7-652ED774F0E8}" type="pres">
      <dgm:prSet presAssocID="{79557A63-EC5F-4ACA-B3D9-32F7F2B19727}" presName="sibTrans" presStyleLbl="sibTrans2D1" presStyleIdx="2" presStyleCnt="8"/>
      <dgm:spPr/>
      <dgm:t>
        <a:bodyPr/>
        <a:lstStyle/>
        <a:p>
          <a:endParaRPr lang="ru-RU"/>
        </a:p>
      </dgm:t>
    </dgm:pt>
    <dgm:pt modelId="{5958167E-AD2B-4DE4-AAC3-BE093A94570E}" type="pres">
      <dgm:prSet presAssocID="{A1151503-A368-4053-BB3D-FBF96AF82579}" presName="node" presStyleLbl="node1" presStyleIdx="3" presStyleCnt="8" custScaleX="240020" custScaleY="152538" custRadScaleRad="133083" custRadScaleInc="-123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BAFF8-BA69-4100-8C34-1667D5E91D67}" type="pres">
      <dgm:prSet presAssocID="{A1151503-A368-4053-BB3D-FBF96AF82579}" presName="dummy" presStyleCnt="0"/>
      <dgm:spPr/>
    </dgm:pt>
    <dgm:pt modelId="{AECB85FC-9C88-403C-A24F-3CA891D664F6}" type="pres">
      <dgm:prSet presAssocID="{1D2945F3-BD41-42F9-A084-3972A0849808}" presName="sibTrans" presStyleLbl="sibTrans2D1" presStyleIdx="3" presStyleCnt="8"/>
      <dgm:spPr/>
      <dgm:t>
        <a:bodyPr/>
        <a:lstStyle/>
        <a:p>
          <a:endParaRPr lang="ru-RU"/>
        </a:p>
      </dgm:t>
    </dgm:pt>
    <dgm:pt modelId="{E695C2EC-761A-4D34-A247-243518EE33F2}" type="pres">
      <dgm:prSet presAssocID="{FE68305C-66E5-4457-B9F8-0F74DEFEDAFA}" presName="node" presStyleLbl="node1" presStyleIdx="4" presStyleCnt="8" custScaleX="147979" custRadScaleRad="88319" custRadScaleInc="-7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0AF2A-0381-4B32-B1EF-5CA1D1171329}" type="pres">
      <dgm:prSet presAssocID="{FE68305C-66E5-4457-B9F8-0F74DEFEDAFA}" presName="dummy" presStyleCnt="0"/>
      <dgm:spPr/>
    </dgm:pt>
    <dgm:pt modelId="{1846588F-5AFC-425F-A75F-9902F49D0FFA}" type="pres">
      <dgm:prSet presAssocID="{302E5CDB-97B2-4B0C-BBFE-F7D0F0A3E6BF}" presName="sibTrans" presStyleLbl="sibTrans2D1" presStyleIdx="4" presStyleCnt="8"/>
      <dgm:spPr/>
      <dgm:t>
        <a:bodyPr/>
        <a:lstStyle/>
        <a:p>
          <a:endParaRPr lang="ru-RU"/>
        </a:p>
      </dgm:t>
    </dgm:pt>
    <dgm:pt modelId="{76FA38DF-3414-43EB-A398-DE9C3DD4F5DB}" type="pres">
      <dgm:prSet presAssocID="{F65856C8-D9B4-46E5-8470-4C282A670205}" presName="node" presStyleLbl="node1" presStyleIdx="5" presStyleCnt="8" custScaleX="264741" custScaleY="133479" custRadScaleRad="107202" custRadScaleInc="44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7D62F-F30C-4081-A137-AFA3C4AD1FDE}" type="pres">
      <dgm:prSet presAssocID="{F65856C8-D9B4-46E5-8470-4C282A670205}" presName="dummy" presStyleCnt="0"/>
      <dgm:spPr/>
    </dgm:pt>
    <dgm:pt modelId="{6F85FADC-0A94-41CE-8E3D-F4C1D4365746}" type="pres">
      <dgm:prSet presAssocID="{FE7B1219-42D2-40AA-B3B3-D45A40CAD919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433ABCF-1706-4EE9-9F1D-4DEFEFCDBE6A}" type="pres">
      <dgm:prSet presAssocID="{808510DA-651F-426F-A294-45FB6961A79A}" presName="node" presStyleLbl="node1" presStyleIdx="6" presStyleCnt="8" custScaleX="192046" custRadScaleRad="121885" custRadScaleInc="19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25A79-2242-4E03-8FF3-EDB31912A911}" type="pres">
      <dgm:prSet presAssocID="{808510DA-651F-426F-A294-45FB6961A79A}" presName="dummy" presStyleCnt="0"/>
      <dgm:spPr/>
    </dgm:pt>
    <dgm:pt modelId="{7EF6D4E9-522A-43BA-AF48-D046B5415194}" type="pres">
      <dgm:prSet presAssocID="{0566E07C-55FC-4C6D-AFF3-DC71E714D9FF}" presName="sibTrans" presStyleLbl="sibTrans2D1" presStyleIdx="6" presStyleCnt="8"/>
      <dgm:spPr/>
      <dgm:t>
        <a:bodyPr/>
        <a:lstStyle/>
        <a:p>
          <a:endParaRPr lang="ru-RU"/>
        </a:p>
      </dgm:t>
    </dgm:pt>
    <dgm:pt modelId="{8F55946B-9629-48BC-81DD-B96C0DA61E4C}" type="pres">
      <dgm:prSet presAssocID="{DE42B158-A463-4669-A7C8-B16D6F58FC59}" presName="node" presStyleLbl="node1" presStyleIdx="7" presStyleCnt="8" custScaleX="183420" custRadScaleRad="121716" custRadScaleInc="-47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0976B-A00E-4234-9897-598D6EE3C0A4}" type="pres">
      <dgm:prSet presAssocID="{DE42B158-A463-4669-A7C8-B16D6F58FC59}" presName="dummy" presStyleCnt="0"/>
      <dgm:spPr/>
    </dgm:pt>
    <dgm:pt modelId="{60816E8E-63AE-4D13-94E5-444D1741D92F}" type="pres">
      <dgm:prSet presAssocID="{36C3A2B8-8F76-4725-A780-6AC6771E7C8B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3CA97F25-DD90-4E2D-981E-24AF1BD87C3A}" type="presOf" srcId="{DE42B158-A463-4669-A7C8-B16D6F58FC59}" destId="{8F55946B-9629-48BC-81DD-B96C0DA61E4C}" srcOrd="0" destOrd="0" presId="urn:microsoft.com/office/officeart/2005/8/layout/radial6"/>
    <dgm:cxn modelId="{8AC5ADAD-29C8-4D60-80FA-989314A0068F}" srcId="{CCB5E3A2-8291-41E7-AEA4-1A0233C22CC8}" destId="{53157A94-875A-43D0-B22A-602C5C002162}" srcOrd="1" destOrd="0" parTransId="{966E4E73-FD9A-4A5A-B157-32FC109EA768}" sibTransId="{96DD317F-98E9-443B-BA13-2E538B1DEDF8}"/>
    <dgm:cxn modelId="{3546C600-430E-481B-9E18-22F7508114EC}" type="presOf" srcId="{FF9211B9-37B5-4811-94CA-A8EE4C5F77A2}" destId="{F271C797-65D6-4960-86A9-5819344419A7}" srcOrd="0" destOrd="0" presId="urn:microsoft.com/office/officeart/2005/8/layout/radial6"/>
    <dgm:cxn modelId="{CE46EC17-34B2-4CD2-A465-73FD2EBE2550}" type="presOf" srcId="{CCB5E3A2-8291-41E7-AEA4-1A0233C22CC8}" destId="{11FB784B-7390-427A-A4E8-E7F2C8DE59B3}" srcOrd="0" destOrd="0" presId="urn:microsoft.com/office/officeart/2005/8/layout/radial6"/>
    <dgm:cxn modelId="{FEAEB72F-7275-46B1-9233-5D7DCB29951C}" srcId="{1A47E8FA-3819-4D3D-A788-F54A65EEBE2D}" destId="{473BC3CC-22E9-4732-915E-784AD1ABDC41}" srcOrd="1" destOrd="0" parTransId="{455646DC-FD80-4798-B333-66C2DBB4085F}" sibTransId="{6AC2D3A7-A329-4A53-892E-137F6C5C35AC}"/>
    <dgm:cxn modelId="{7FC4575E-8727-4E9F-A99B-CF64C2CE7F7F}" type="presOf" srcId="{79557A63-EC5F-4ACA-B3D9-32F7F2B19727}" destId="{D98F0B9E-1AFB-4F85-88D7-652ED774F0E8}" srcOrd="0" destOrd="0" presId="urn:microsoft.com/office/officeart/2005/8/layout/radial6"/>
    <dgm:cxn modelId="{8F32E4BB-4057-4EB0-BF37-429AB40EA644}" type="presOf" srcId="{A1151503-A368-4053-BB3D-FBF96AF82579}" destId="{5958167E-AD2B-4DE4-AAC3-BE093A94570E}" srcOrd="0" destOrd="0" presId="urn:microsoft.com/office/officeart/2005/8/layout/radial6"/>
    <dgm:cxn modelId="{91AF1DEF-AF66-44BB-A6AD-CB69D77BE77B}" type="presOf" srcId="{07740AC3-CADF-4274-9818-82EAF9CAF83A}" destId="{8A2A64B5-28E4-443C-B589-493A5D76AE2A}" srcOrd="0" destOrd="0" presId="urn:microsoft.com/office/officeart/2005/8/layout/radial6"/>
    <dgm:cxn modelId="{4DFCD575-FCE4-4C3D-B067-7F9C61A1F6D2}" srcId="{CCB5E3A2-8291-41E7-AEA4-1A0233C22CC8}" destId="{DE42B158-A463-4669-A7C8-B16D6F58FC59}" srcOrd="7" destOrd="0" parTransId="{847B400D-D4FB-47C5-9E6B-14B598D2EE21}" sibTransId="{36C3A2B8-8F76-4725-A780-6AC6771E7C8B}"/>
    <dgm:cxn modelId="{06E7DF41-49BA-4260-98B6-4921ABE3D84A}" srcId="{CCB5E3A2-8291-41E7-AEA4-1A0233C22CC8}" destId="{808510DA-651F-426F-A294-45FB6961A79A}" srcOrd="6" destOrd="0" parTransId="{A7702734-33B4-4D56-9DFB-A92A979B7D4C}" sibTransId="{0566E07C-55FC-4C6D-AFF3-DC71E714D9FF}"/>
    <dgm:cxn modelId="{0842371F-4F06-4C6A-BCC0-9A7DDC3B34AF}" type="presOf" srcId="{96DD317F-98E9-443B-BA13-2E538B1DEDF8}" destId="{37C4D58F-F250-4809-B10A-1FAD70949B4A}" srcOrd="0" destOrd="0" presId="urn:microsoft.com/office/officeart/2005/8/layout/radial6"/>
    <dgm:cxn modelId="{F06C421A-0D49-4B0C-9177-FF3DC92BAF6D}" type="presOf" srcId="{FE7B1219-42D2-40AA-B3B3-D45A40CAD919}" destId="{6F85FADC-0A94-41CE-8E3D-F4C1D4365746}" srcOrd="0" destOrd="0" presId="urn:microsoft.com/office/officeart/2005/8/layout/radial6"/>
    <dgm:cxn modelId="{F75CB4BA-C0E4-4F98-A2B1-ABC40CC5ADAE}" srcId="{1A47E8FA-3819-4D3D-A788-F54A65EEBE2D}" destId="{CCB5E3A2-8291-41E7-AEA4-1A0233C22CC8}" srcOrd="0" destOrd="0" parTransId="{D64BB92C-EE70-4F27-B9B8-05AC13FF5CAA}" sibTransId="{E338B0B1-8470-40DA-B37A-C7551CEE57C5}"/>
    <dgm:cxn modelId="{0AC68279-254B-4517-8312-939EA1BD9219}" srcId="{CCB5E3A2-8291-41E7-AEA4-1A0233C22CC8}" destId="{07740AC3-CADF-4274-9818-82EAF9CAF83A}" srcOrd="2" destOrd="0" parTransId="{EF4C2918-4CED-4F57-9406-683F6C06F8F7}" sibTransId="{79557A63-EC5F-4ACA-B3D9-32F7F2B19727}"/>
    <dgm:cxn modelId="{FEF0AF18-194C-4AE0-9071-100765027C21}" type="presOf" srcId="{302E5CDB-97B2-4B0C-BBFE-F7D0F0A3E6BF}" destId="{1846588F-5AFC-425F-A75F-9902F49D0FFA}" srcOrd="0" destOrd="0" presId="urn:microsoft.com/office/officeart/2005/8/layout/radial6"/>
    <dgm:cxn modelId="{F9F5C155-41E9-4250-B4DF-4ADA5BDF5F20}" type="presOf" srcId="{F2FA6E6F-1266-4E5F-989F-F78CFB5F468A}" destId="{5DB525B0-F42E-493A-8EEC-4F865CB88F44}" srcOrd="0" destOrd="0" presId="urn:microsoft.com/office/officeart/2005/8/layout/radial6"/>
    <dgm:cxn modelId="{65C84C76-369F-4335-A5AC-8BE793DEDB6A}" srcId="{CCB5E3A2-8291-41E7-AEA4-1A0233C22CC8}" destId="{FF9211B9-37B5-4811-94CA-A8EE4C5F77A2}" srcOrd="0" destOrd="0" parTransId="{D5064920-F748-4B8D-8A79-9555D778AAE4}" sibTransId="{F2FA6E6F-1266-4E5F-989F-F78CFB5F468A}"/>
    <dgm:cxn modelId="{B9166F07-C239-4A96-A734-BA459D954DBD}" type="presOf" srcId="{1A47E8FA-3819-4D3D-A788-F54A65EEBE2D}" destId="{6662C9A0-F592-4546-B478-BC59685917E8}" srcOrd="0" destOrd="0" presId="urn:microsoft.com/office/officeart/2005/8/layout/radial6"/>
    <dgm:cxn modelId="{BA057405-A3A8-4147-895B-2BE27575714E}" type="presOf" srcId="{FE68305C-66E5-4457-B9F8-0F74DEFEDAFA}" destId="{E695C2EC-761A-4D34-A247-243518EE33F2}" srcOrd="0" destOrd="0" presId="urn:microsoft.com/office/officeart/2005/8/layout/radial6"/>
    <dgm:cxn modelId="{E3C6526C-FE08-458E-8729-9CC11A0DA902}" srcId="{CCB5E3A2-8291-41E7-AEA4-1A0233C22CC8}" destId="{FE68305C-66E5-4457-B9F8-0F74DEFEDAFA}" srcOrd="4" destOrd="0" parTransId="{AFACA475-0415-4359-B851-39021011AE3B}" sibTransId="{302E5CDB-97B2-4B0C-BBFE-F7D0F0A3E6BF}"/>
    <dgm:cxn modelId="{CF823085-D6DC-48B1-B3E9-F51FD7790F1D}" type="presOf" srcId="{53157A94-875A-43D0-B22A-602C5C002162}" destId="{EA02AA53-891C-4A8F-8615-843D4B031F72}" srcOrd="0" destOrd="0" presId="urn:microsoft.com/office/officeart/2005/8/layout/radial6"/>
    <dgm:cxn modelId="{CAB472E5-DBB2-404E-B2D3-ED67737FD86F}" type="presOf" srcId="{F65856C8-D9B4-46E5-8470-4C282A670205}" destId="{76FA38DF-3414-43EB-A398-DE9C3DD4F5DB}" srcOrd="0" destOrd="0" presId="urn:microsoft.com/office/officeart/2005/8/layout/radial6"/>
    <dgm:cxn modelId="{A0643EE0-7BC6-48C0-A0BF-DD3F37EDF52D}" srcId="{CCB5E3A2-8291-41E7-AEA4-1A0233C22CC8}" destId="{F65856C8-D9B4-46E5-8470-4C282A670205}" srcOrd="5" destOrd="0" parTransId="{88B724EC-06FC-4A74-840A-313B660FB1BA}" sibTransId="{FE7B1219-42D2-40AA-B3B3-D45A40CAD919}"/>
    <dgm:cxn modelId="{8473E02F-4F01-43BC-BFCB-8CE548571640}" type="presOf" srcId="{36C3A2B8-8F76-4725-A780-6AC6771E7C8B}" destId="{60816E8E-63AE-4D13-94E5-444D1741D92F}" srcOrd="0" destOrd="0" presId="urn:microsoft.com/office/officeart/2005/8/layout/radial6"/>
    <dgm:cxn modelId="{74F9EFE0-871A-41B9-B528-55411C782E47}" type="presOf" srcId="{1D2945F3-BD41-42F9-A084-3972A0849808}" destId="{AECB85FC-9C88-403C-A24F-3CA891D664F6}" srcOrd="0" destOrd="0" presId="urn:microsoft.com/office/officeart/2005/8/layout/radial6"/>
    <dgm:cxn modelId="{6373A5CC-FD5B-4023-A473-0D7FF140E6EE}" type="presOf" srcId="{0566E07C-55FC-4C6D-AFF3-DC71E714D9FF}" destId="{7EF6D4E9-522A-43BA-AF48-D046B5415194}" srcOrd="0" destOrd="0" presId="urn:microsoft.com/office/officeart/2005/8/layout/radial6"/>
    <dgm:cxn modelId="{146ED873-076E-4C3E-BB51-0D49FAD8A193}" srcId="{CCB5E3A2-8291-41E7-AEA4-1A0233C22CC8}" destId="{A1151503-A368-4053-BB3D-FBF96AF82579}" srcOrd="3" destOrd="0" parTransId="{6378D421-D418-45DA-A02E-2C94FE214A76}" sibTransId="{1D2945F3-BD41-42F9-A084-3972A0849808}"/>
    <dgm:cxn modelId="{9CEBF20A-68CD-4FE0-8F8E-4097E7824564}" type="presOf" srcId="{808510DA-651F-426F-A294-45FB6961A79A}" destId="{9433ABCF-1706-4EE9-9F1D-4DEFEFCDBE6A}" srcOrd="0" destOrd="0" presId="urn:microsoft.com/office/officeart/2005/8/layout/radial6"/>
    <dgm:cxn modelId="{B22A24BC-9E0D-472E-AB73-222590927ABF}" type="presParOf" srcId="{6662C9A0-F592-4546-B478-BC59685917E8}" destId="{11FB784B-7390-427A-A4E8-E7F2C8DE59B3}" srcOrd="0" destOrd="0" presId="urn:microsoft.com/office/officeart/2005/8/layout/radial6"/>
    <dgm:cxn modelId="{A946B137-A601-45A1-BE65-CD826B455E42}" type="presParOf" srcId="{6662C9A0-F592-4546-B478-BC59685917E8}" destId="{F271C797-65D6-4960-86A9-5819344419A7}" srcOrd="1" destOrd="0" presId="urn:microsoft.com/office/officeart/2005/8/layout/radial6"/>
    <dgm:cxn modelId="{8072033E-0F7F-4CEA-BEC9-BA3A37DA87FE}" type="presParOf" srcId="{6662C9A0-F592-4546-B478-BC59685917E8}" destId="{090D8478-945A-484F-9EF0-16981F7D49FD}" srcOrd="2" destOrd="0" presId="urn:microsoft.com/office/officeart/2005/8/layout/radial6"/>
    <dgm:cxn modelId="{FC62878B-D357-4765-B3E6-31E33905E6B7}" type="presParOf" srcId="{6662C9A0-F592-4546-B478-BC59685917E8}" destId="{5DB525B0-F42E-493A-8EEC-4F865CB88F44}" srcOrd="3" destOrd="0" presId="urn:microsoft.com/office/officeart/2005/8/layout/radial6"/>
    <dgm:cxn modelId="{1486A224-34CF-4E8C-84C6-57B0FF8C2F90}" type="presParOf" srcId="{6662C9A0-F592-4546-B478-BC59685917E8}" destId="{EA02AA53-891C-4A8F-8615-843D4B031F72}" srcOrd="4" destOrd="0" presId="urn:microsoft.com/office/officeart/2005/8/layout/radial6"/>
    <dgm:cxn modelId="{418D2E14-342A-4CAA-8DCB-6BE8C88A7615}" type="presParOf" srcId="{6662C9A0-F592-4546-B478-BC59685917E8}" destId="{5FB6AA19-2E45-40D8-94B1-BE1996F575D2}" srcOrd="5" destOrd="0" presId="urn:microsoft.com/office/officeart/2005/8/layout/radial6"/>
    <dgm:cxn modelId="{A2997D4F-8441-4D2A-9A16-67FC98C6072F}" type="presParOf" srcId="{6662C9A0-F592-4546-B478-BC59685917E8}" destId="{37C4D58F-F250-4809-B10A-1FAD70949B4A}" srcOrd="6" destOrd="0" presId="urn:microsoft.com/office/officeart/2005/8/layout/radial6"/>
    <dgm:cxn modelId="{88485607-9A59-4FF2-8C0B-C235F3B26919}" type="presParOf" srcId="{6662C9A0-F592-4546-B478-BC59685917E8}" destId="{8A2A64B5-28E4-443C-B589-493A5D76AE2A}" srcOrd="7" destOrd="0" presId="urn:microsoft.com/office/officeart/2005/8/layout/radial6"/>
    <dgm:cxn modelId="{4FA0430E-78ED-4610-8503-A367EB186570}" type="presParOf" srcId="{6662C9A0-F592-4546-B478-BC59685917E8}" destId="{D3883D13-DB78-4FA8-BAE9-E56947A523D8}" srcOrd="8" destOrd="0" presId="urn:microsoft.com/office/officeart/2005/8/layout/radial6"/>
    <dgm:cxn modelId="{B794D761-3886-4120-83A1-C9D3D3815A18}" type="presParOf" srcId="{6662C9A0-F592-4546-B478-BC59685917E8}" destId="{D98F0B9E-1AFB-4F85-88D7-652ED774F0E8}" srcOrd="9" destOrd="0" presId="urn:microsoft.com/office/officeart/2005/8/layout/radial6"/>
    <dgm:cxn modelId="{2DC9A825-614F-4A17-8E78-AC1D1B31484A}" type="presParOf" srcId="{6662C9A0-F592-4546-B478-BC59685917E8}" destId="{5958167E-AD2B-4DE4-AAC3-BE093A94570E}" srcOrd="10" destOrd="0" presId="urn:microsoft.com/office/officeart/2005/8/layout/radial6"/>
    <dgm:cxn modelId="{2BE49C1F-9AF4-4A13-B829-8BCF19411303}" type="presParOf" srcId="{6662C9A0-F592-4546-B478-BC59685917E8}" destId="{5D7BAFF8-BA69-4100-8C34-1667D5E91D67}" srcOrd="11" destOrd="0" presId="urn:microsoft.com/office/officeart/2005/8/layout/radial6"/>
    <dgm:cxn modelId="{0F737870-C072-49AA-A5E7-58F190F3EBA1}" type="presParOf" srcId="{6662C9A0-F592-4546-B478-BC59685917E8}" destId="{AECB85FC-9C88-403C-A24F-3CA891D664F6}" srcOrd="12" destOrd="0" presId="urn:microsoft.com/office/officeart/2005/8/layout/radial6"/>
    <dgm:cxn modelId="{10137C92-591E-4B9A-9AD6-7144FA2DEAE4}" type="presParOf" srcId="{6662C9A0-F592-4546-B478-BC59685917E8}" destId="{E695C2EC-761A-4D34-A247-243518EE33F2}" srcOrd="13" destOrd="0" presId="urn:microsoft.com/office/officeart/2005/8/layout/radial6"/>
    <dgm:cxn modelId="{FFB0FDA9-0123-46BB-9748-E8CF49A718F4}" type="presParOf" srcId="{6662C9A0-F592-4546-B478-BC59685917E8}" destId="{EB20AF2A-0381-4B32-B1EF-5CA1D1171329}" srcOrd="14" destOrd="0" presId="urn:microsoft.com/office/officeart/2005/8/layout/radial6"/>
    <dgm:cxn modelId="{D662A3C4-545E-4B11-B1D6-B31D9BF8C94A}" type="presParOf" srcId="{6662C9A0-F592-4546-B478-BC59685917E8}" destId="{1846588F-5AFC-425F-A75F-9902F49D0FFA}" srcOrd="15" destOrd="0" presId="urn:microsoft.com/office/officeart/2005/8/layout/radial6"/>
    <dgm:cxn modelId="{451B2DC5-530C-4C98-9109-64C52D7849A7}" type="presParOf" srcId="{6662C9A0-F592-4546-B478-BC59685917E8}" destId="{76FA38DF-3414-43EB-A398-DE9C3DD4F5DB}" srcOrd="16" destOrd="0" presId="urn:microsoft.com/office/officeart/2005/8/layout/radial6"/>
    <dgm:cxn modelId="{56512D84-525F-425C-91D5-51BEFD99F124}" type="presParOf" srcId="{6662C9A0-F592-4546-B478-BC59685917E8}" destId="{5BB7D62F-F30C-4081-A137-AFA3C4AD1FDE}" srcOrd="17" destOrd="0" presId="urn:microsoft.com/office/officeart/2005/8/layout/radial6"/>
    <dgm:cxn modelId="{480C8A6B-E647-42B5-9297-66F0BC962BE7}" type="presParOf" srcId="{6662C9A0-F592-4546-B478-BC59685917E8}" destId="{6F85FADC-0A94-41CE-8E3D-F4C1D4365746}" srcOrd="18" destOrd="0" presId="urn:microsoft.com/office/officeart/2005/8/layout/radial6"/>
    <dgm:cxn modelId="{C9E9FA0F-CB3D-471F-BD5B-6253EC1391B6}" type="presParOf" srcId="{6662C9A0-F592-4546-B478-BC59685917E8}" destId="{9433ABCF-1706-4EE9-9F1D-4DEFEFCDBE6A}" srcOrd="19" destOrd="0" presId="urn:microsoft.com/office/officeart/2005/8/layout/radial6"/>
    <dgm:cxn modelId="{769B8302-E4FF-4EFF-AE01-3A571D282902}" type="presParOf" srcId="{6662C9A0-F592-4546-B478-BC59685917E8}" destId="{30D25A79-2242-4E03-8FF3-EDB31912A911}" srcOrd="20" destOrd="0" presId="urn:microsoft.com/office/officeart/2005/8/layout/radial6"/>
    <dgm:cxn modelId="{8B9F957E-D79D-4BED-97D6-C72D7A626B6B}" type="presParOf" srcId="{6662C9A0-F592-4546-B478-BC59685917E8}" destId="{7EF6D4E9-522A-43BA-AF48-D046B5415194}" srcOrd="21" destOrd="0" presId="urn:microsoft.com/office/officeart/2005/8/layout/radial6"/>
    <dgm:cxn modelId="{E6CE84A6-D56E-4111-A441-7CFC1E757E47}" type="presParOf" srcId="{6662C9A0-F592-4546-B478-BC59685917E8}" destId="{8F55946B-9629-48BC-81DD-B96C0DA61E4C}" srcOrd="22" destOrd="0" presId="urn:microsoft.com/office/officeart/2005/8/layout/radial6"/>
    <dgm:cxn modelId="{FA0415B4-B144-4712-AA8F-924BE6AA9C5A}" type="presParOf" srcId="{6662C9A0-F592-4546-B478-BC59685917E8}" destId="{BD50976B-A00E-4234-9897-598D6EE3C0A4}" srcOrd="23" destOrd="0" presId="urn:microsoft.com/office/officeart/2005/8/layout/radial6"/>
    <dgm:cxn modelId="{E5124EA7-AEF9-41BA-A679-71B2CAA2B2F7}" type="presParOf" srcId="{6662C9A0-F592-4546-B478-BC59685917E8}" destId="{60816E8E-63AE-4D13-94E5-444D1741D92F}" srcOrd="24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816E8E-63AE-4D13-94E5-444D1741D92F}">
      <dsp:nvSpPr>
        <dsp:cNvPr id="0" name=""/>
        <dsp:cNvSpPr/>
      </dsp:nvSpPr>
      <dsp:spPr>
        <a:xfrm>
          <a:off x="1763802" y="601750"/>
          <a:ext cx="4490410" cy="4490410"/>
        </a:xfrm>
        <a:prstGeom prst="blockArc">
          <a:avLst>
            <a:gd name="adj1" fmla="val 12210982"/>
            <a:gd name="adj2" fmla="val 16976056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6D4E9-522A-43BA-AF48-D046B5415194}">
      <dsp:nvSpPr>
        <dsp:cNvPr id="0" name=""/>
        <dsp:cNvSpPr/>
      </dsp:nvSpPr>
      <dsp:spPr>
        <a:xfrm>
          <a:off x="1724279" y="687484"/>
          <a:ext cx="4490410" cy="4490410"/>
        </a:xfrm>
        <a:prstGeom prst="blockArc">
          <a:avLst>
            <a:gd name="adj1" fmla="val 8912908"/>
            <a:gd name="adj2" fmla="val 12358891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6588F-5AFC-425F-A75F-9902F49D0FFA}">
      <dsp:nvSpPr>
        <dsp:cNvPr id="0" name=""/>
        <dsp:cNvSpPr/>
      </dsp:nvSpPr>
      <dsp:spPr>
        <a:xfrm>
          <a:off x="1741132" y="715505"/>
          <a:ext cx="4490410" cy="4490410"/>
        </a:xfrm>
        <a:prstGeom prst="blockArc">
          <a:avLst>
            <a:gd name="adj1" fmla="val 4611776"/>
            <a:gd name="adj2" fmla="val 8964135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B85FC-9C88-403C-A24F-3CA891D664F6}">
      <dsp:nvSpPr>
        <dsp:cNvPr id="0" name=""/>
        <dsp:cNvSpPr/>
      </dsp:nvSpPr>
      <dsp:spPr>
        <a:xfrm>
          <a:off x="2958381" y="779041"/>
          <a:ext cx="4490410" cy="4490410"/>
        </a:xfrm>
        <a:prstGeom prst="blockArc">
          <a:avLst>
            <a:gd name="adj1" fmla="val 1977547"/>
            <a:gd name="adj2" fmla="val 6546773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F0B9E-1AFB-4F85-88D7-652ED774F0E8}">
      <dsp:nvSpPr>
        <dsp:cNvPr id="0" name=""/>
        <dsp:cNvSpPr/>
      </dsp:nvSpPr>
      <dsp:spPr>
        <a:xfrm>
          <a:off x="3136183" y="541662"/>
          <a:ext cx="4490410" cy="4490410"/>
        </a:xfrm>
        <a:prstGeom prst="blockArc">
          <a:avLst>
            <a:gd name="adj1" fmla="val 20171691"/>
            <a:gd name="adj2" fmla="val 2442536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525B0-F42E-493A-8EEC-4F865CB88F44}">
      <dsp:nvSpPr>
        <dsp:cNvPr id="0" name=""/>
        <dsp:cNvSpPr/>
      </dsp:nvSpPr>
      <dsp:spPr>
        <a:xfrm>
          <a:off x="3111468" y="483375"/>
          <a:ext cx="4490410" cy="4490410"/>
        </a:xfrm>
        <a:prstGeom prst="blockArc">
          <a:avLst>
            <a:gd name="adj1" fmla="val 14821567"/>
            <a:gd name="adj2" fmla="val 20270878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B784B-7390-427A-A4E8-E7F2C8DE59B3}">
      <dsp:nvSpPr>
        <dsp:cNvPr id="0" name=""/>
        <dsp:cNvSpPr/>
      </dsp:nvSpPr>
      <dsp:spPr>
        <a:xfrm>
          <a:off x="3018039" y="1784651"/>
          <a:ext cx="3130268" cy="2016873"/>
        </a:xfrm>
        <a:prstGeom prst="ellipse">
          <a:avLst/>
        </a:prstGeom>
        <a:gradFill rotWithShape="0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  <a:latin typeface="Arial Black" pitchFamily="34" charset="0"/>
            </a:rPr>
            <a:t>Шкільна бібліотека</a:t>
          </a:r>
          <a:endParaRPr lang="ru-RU" sz="20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3018039" y="1784651"/>
        <a:ext cx="3130268" cy="2016873"/>
      </dsp:txXfrm>
    </dsp:sp>
    <dsp:sp modelId="{F271C797-65D6-4960-86A9-5819344419A7}">
      <dsp:nvSpPr>
        <dsp:cNvPr id="0" name=""/>
        <dsp:cNvSpPr/>
      </dsp:nvSpPr>
      <dsp:spPr>
        <a:xfrm>
          <a:off x="3086739" y="2346"/>
          <a:ext cx="2826884" cy="1411811"/>
        </a:xfrm>
        <a:prstGeom prst="ellipse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2060"/>
              </a:solidFill>
              <a:latin typeface="Arial Black" pitchFamily="34" charset="0"/>
            </a:rPr>
            <a:t>Інформаційний простір психологічного розвантаження</a:t>
          </a:r>
          <a:endParaRPr lang="ru-RU" sz="16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3086739" y="2346"/>
        <a:ext cx="2826884" cy="1411811"/>
      </dsp:txXfrm>
    </dsp:sp>
    <dsp:sp modelId="{8A2A64B5-28E4-443C-B589-493A5D76AE2A}">
      <dsp:nvSpPr>
        <dsp:cNvPr id="0" name=""/>
        <dsp:cNvSpPr/>
      </dsp:nvSpPr>
      <dsp:spPr>
        <a:xfrm>
          <a:off x="6178534" y="1195249"/>
          <a:ext cx="2421087" cy="1411811"/>
        </a:xfrm>
        <a:prstGeom prst="ellipse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2060"/>
              </a:solidFill>
              <a:latin typeface="Arial Black" pitchFamily="34" charset="0"/>
            </a:rPr>
            <a:t>Творча лабораторія</a:t>
          </a:r>
          <a:endParaRPr lang="ru-RU" sz="16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6178534" y="1195249"/>
        <a:ext cx="2421087" cy="1411811"/>
      </dsp:txXfrm>
    </dsp:sp>
    <dsp:sp modelId="{5958167E-AD2B-4DE4-AAC3-BE093A94570E}">
      <dsp:nvSpPr>
        <dsp:cNvPr id="0" name=""/>
        <dsp:cNvSpPr/>
      </dsp:nvSpPr>
      <dsp:spPr>
        <a:xfrm>
          <a:off x="5797020" y="3512172"/>
          <a:ext cx="2495560" cy="1411811"/>
        </a:xfrm>
        <a:prstGeom prst="ellipse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2060"/>
              </a:solidFill>
              <a:latin typeface="Arial Black" pitchFamily="34" charset="0"/>
            </a:rPr>
            <a:t>Національно-виховний простір</a:t>
          </a:r>
          <a:endParaRPr lang="ru-RU" sz="16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5797020" y="3512172"/>
        <a:ext cx="2495560" cy="1411811"/>
      </dsp:txXfrm>
    </dsp:sp>
    <dsp:sp modelId="{E695C2EC-761A-4D34-A247-243518EE33F2}">
      <dsp:nvSpPr>
        <dsp:cNvPr id="0" name=""/>
        <dsp:cNvSpPr/>
      </dsp:nvSpPr>
      <dsp:spPr>
        <a:xfrm>
          <a:off x="3440487" y="4391756"/>
          <a:ext cx="2089184" cy="1411811"/>
        </a:xfrm>
        <a:prstGeom prst="ellipse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2060"/>
              </a:solidFill>
              <a:latin typeface="Arial Black" pitchFamily="34" charset="0"/>
            </a:rPr>
            <a:t>Медіатека</a:t>
          </a:r>
          <a:endParaRPr lang="ru-RU" sz="16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3440487" y="4391756"/>
        <a:ext cx="2089184" cy="1411811"/>
      </dsp:txXfrm>
    </dsp:sp>
    <dsp:sp modelId="{9433ABCF-1706-4EE9-9F1D-4DEFEFCDBE6A}">
      <dsp:nvSpPr>
        <dsp:cNvPr id="0" name=""/>
        <dsp:cNvSpPr/>
      </dsp:nvSpPr>
      <dsp:spPr>
        <a:xfrm>
          <a:off x="741835" y="3371761"/>
          <a:ext cx="2711327" cy="1411811"/>
        </a:xfrm>
        <a:prstGeom prst="ellipse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002060"/>
              </a:solidFill>
              <a:latin typeface="Arial Black" pitchFamily="34" charset="0"/>
            </a:rPr>
            <a:t>Простір педагогічної інновації та інклюзивної освіти</a:t>
          </a:r>
          <a:endParaRPr lang="ru-RU" sz="14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741835" y="3371761"/>
        <a:ext cx="2711327" cy="1411811"/>
      </dsp:txXfrm>
    </dsp:sp>
    <dsp:sp modelId="{8F55946B-9629-48BC-81DD-B96C0DA61E4C}">
      <dsp:nvSpPr>
        <dsp:cNvPr id="0" name=""/>
        <dsp:cNvSpPr/>
      </dsp:nvSpPr>
      <dsp:spPr>
        <a:xfrm>
          <a:off x="702106" y="1265467"/>
          <a:ext cx="2589544" cy="1411811"/>
        </a:xfrm>
        <a:prstGeom prst="ellipse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002060"/>
              </a:solidFill>
              <a:latin typeface="Arial Black" pitchFamily="34" charset="0"/>
            </a:rPr>
            <a:t>Простір проєктно-діяльнісної співпраці</a:t>
          </a:r>
          <a:endParaRPr lang="ru-RU" sz="14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702106" y="1265467"/>
        <a:ext cx="2589544" cy="14118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8DA82-D119-4700-B39F-DA7501832202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7DC19-E1E1-47BB-B980-67A255973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DC19-E1E1-47BB-B980-67A2559734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22D03-463D-4B45-A7EA-EB493F0D6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06FC-DD3C-4A47-8A1D-B6344E247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EA0C8-025E-4D12-A805-5E80AC45BA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52015-E451-440C-A067-CE72B47B3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98144-A53C-42AC-9D1E-1CE772E4F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6E930-8B22-4696-B5B0-6D8A3BB31D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58920-48B5-479F-A2A5-CC42F164B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2691C-4E15-4996-AE91-B8674B1AB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AB090-3C51-4DC5-90FE-357865FF13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3B790-9F2E-4CED-B315-9E6BDF8862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B595D-100B-406B-8D98-130EF2EDE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B560-0B48-431D-B7E0-6C27D8249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7B0A2-2BAD-4FBE-AEC7-4BFEA01FD7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A69E8-6625-4B25-9D78-3D8A6AB930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2A42D-2C68-42D6-A685-B8083BEF9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4D311-04B9-469C-982D-79AF7423B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F3A2-4BC6-43CA-B7FA-F430C5E26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DDF95-07B3-462C-90BD-5A7AE447D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2E3D0-55D6-4EDF-BB59-9C20B1B781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555F1-543A-4D51-B0D2-BA0B66155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95752-E77A-4188-A702-47A16556E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BB118-BA4B-4096-A7F4-FF1988AE6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20BF9-3366-4342-8D26-E9FA265D7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C0998-F7F3-419C-8A1F-50076B22E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36E2B-AA6F-4677-A7DD-AD945439E8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75958-508E-40E7-B6F0-D6D6FC8A3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660C5-A71D-48DA-9F99-88D023C92D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A14F7-BA6F-4E3A-92ED-34FB9A0AD3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4F8F5-C38E-4C7A-AB52-E381EB39C7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1F84C-9C05-4B2F-9F46-860440A3B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78A22-0065-42BF-8081-9E01B05018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AE48B-24EC-43D3-9C50-F8DF4D7AB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772F2-94F0-4714-85AB-5D54542C3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6582D-5E5C-45CE-8EAC-5B0CB78C01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44ABA-4644-4FAF-B266-0570525C4B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8CDE5-34FA-4DD6-BA30-AD1D36FDA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E0086-68E2-49D4-B455-2F6443397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4CAB5-D89C-456A-B4F9-369537B69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0317F-9976-41BC-A0DE-7F8DD3358C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A99AC-AF11-4A00-8416-CF5BAEB47D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27074-A811-4FDF-A792-3056B8F58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F59DE-8D27-4E7F-9CE5-661B07CB3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9D41C-8BD6-44F3-94C3-66290EA76F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BA9F4-7950-4181-8FDE-C1E80F840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02393-33EF-429B-9CB0-D299CE8AC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F05B7-4699-43B5-80C7-15C19DB8E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744EB-AA62-4A15-A4EC-C3936F1EE1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7620E-1B33-40BC-8EA3-8CF882AAA1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7128-4F3A-4C1A-8B17-564722950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057E1-605E-4107-897C-CF5F0A52A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F7CF1-73BD-4614-A9D2-6485CB3E6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CDD47-405C-4FEF-9674-97002FC72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9E338-A2F6-49B8-B2EA-AAA0D555B0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4533B-F32B-4603-B2C7-D3DEFB505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7F743-9AC1-4571-BDD8-DF68039DA6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6738C-6728-4289-B1F1-70026AE68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5C405-888C-4C80-BAA7-D9E2591461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BEB97-2BED-4065-97B6-F2334C3784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455FB-848C-4ECD-8E06-16D42D758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920A3-464D-48A3-9D02-5AA4BE23A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74D69-2338-4195-AFFB-0FCD5D445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833F-6C5C-4B06-BEE3-D12D9B49B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05010-AA73-4C36-B9D3-9879A60496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27B32-09D4-4B4B-A351-643FBA60A8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F45A0-94D3-4B50-8055-8B44A089B1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0AA71-696E-440A-8DC2-AC116EB12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36920-36B0-4986-8282-F828A8B9E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FA4A6-B7ED-4E6B-9969-CB40A4373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C5BA3-4271-41F8-8DDA-9CDEFBA9FE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9B0E1-086E-4BFF-B0C6-18C372B8A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3A300-8F33-4BAD-A325-37DE28FF48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684CF-5936-4E61-995B-E26CA4A753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429F6-4853-4199-8396-3CEEA65F6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B91B6-F7FA-4C30-8815-3BCC2630D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BF357-2B88-4386-BE58-2429376A95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9C4C8-A3BD-43B2-B444-D7570D1A1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00DFD-E486-46BA-8798-208D1D4214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B88FC-D060-49D6-93FE-D32FA6E30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215BF-96F0-4811-9308-5F8C9CA6A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1526E-90A7-40B1-8EBD-394EDD1DB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F2C7B-F5F0-470A-856E-2E4D989C3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0AB37-9204-4B6C-85E4-401611907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128F3-0988-4F1B-8B99-1016761E7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9108-8AB2-41A0-93F4-2CBAE0B80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FD72A-7267-4C49-926F-EEA4FF2EE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90DEB-9D0E-47C7-BC58-AA207D837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CF6A7-5CA9-4E6D-9073-D65D8F053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D2AE2-9EEB-443F-8461-1C78CDC35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E23AB-2FB1-407C-9CBE-04106AD5A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wip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01A84C-938B-4510-A443-3FDFE028F4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DB4DA03-1A05-4CDF-94E8-10943A00B77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6A949A-015C-404B-B412-01FEDC4FE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B5BE06-CF86-4355-A03B-2648C10EB9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B192A4-9DB3-459F-9D8A-EFED09539B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AF46E0-59F3-44D7-8C6F-4FB8B370F8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2B7BA1-A987-400B-887B-8628F0BB94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8B5D23-98E5-46AA-8057-1281E10EDE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171B45-2C78-4E9E-9A59-233D5C366A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7F9D30-6AB0-4623-8B05-823883A4E5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drive.google.com/open?id=17enyoLlc4j4XjVIUeuhSCO9iHM9gH8dZ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hJsbvv6-SpumLjTzCoEnfqBGD4BY-QR0" TargetMode="Externa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Admin\Desktop\&#1052;&#1072;&#1084;&#1072;\video-6539ce2ec4b3e3f79440bdc41b0d3af6-V%20(convert-video-online.com).mp4" TargetMode="Externa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drive.google.com/open?id=10pImiWLUsr1TPsVFIVap3ICR4ztfQtof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TqKtMwOvq7y1IWKV8az-0qyycpQkrKs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rive.google.com/open?id=1Nw2ElrXccSSFdlEHHlGvvuxXmBgpzn3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drive.google.com/open?id=1TJ6uRTIYRQmAluT-St2NtW64ve7ainFy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776870" y="2605471"/>
            <a:ext cx="7029400" cy="14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0"/>
            <a:ext cx="7812360" cy="68018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uk-UA" sz="4000" b="1" dirty="0" smtClean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uk-UA" sz="3600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Всеукраїнський конкурс “Шкільна бібліотека – 2020”</a:t>
            </a:r>
          </a:p>
          <a:p>
            <a:pPr algn="ctr"/>
            <a:endParaRPr lang="uk-UA" sz="4000" b="1" dirty="0" smtClean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uk-UA" sz="4000" b="1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Номінація </a:t>
            </a:r>
          </a:p>
          <a:p>
            <a:pPr algn="ctr"/>
            <a:r>
              <a:rPr lang="uk-UA" sz="4400" b="1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4000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Модель бібліотеки Нової української школи</a:t>
            </a:r>
            <a:r>
              <a:rPr lang="uk-UA" sz="4400" b="1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endParaRPr lang="uk-UA" sz="4400" b="1" dirty="0" smtClean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1600" b="1" dirty="0" smtClean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uk-UA" sz="1600" b="1" dirty="0" smtClean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uk-UA" sz="1600" b="1" dirty="0" smtClean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uk-UA" sz="1600" b="1" dirty="0" smtClean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uk-UA" sz="4800" b="1" dirty="0" smtClean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400506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ru-RU" b="1" dirty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836712"/>
          </a:xfrm>
        </p:spPr>
        <p:txBody>
          <a:bodyPr>
            <a:noAutofit/>
          </a:bodyPr>
          <a:lstStyle/>
          <a:p>
            <a:r>
              <a:rPr lang="uk-UA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Особливості впровадження складової</a:t>
            </a:r>
            <a:endParaRPr lang="ru-RU" sz="3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348880"/>
            <a:ext cx="7956376" cy="450912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створення умов для проведення вчителями в бібліотеці занять з обдарованими учнями та учнями з особливими освітніми потребами</a:t>
            </a:r>
            <a:endParaRPr lang="ru-RU" sz="2200" b="1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9144" y="908720"/>
            <a:ext cx="7704856" cy="1152128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None/>
            </a:pPr>
            <a:r>
              <a:rPr lang="uk-UA" sz="2800" b="1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Бібліотека </a:t>
            </a:r>
          </a:p>
          <a:p>
            <a:pPr marL="514350" indent="-514350" algn="ctr">
              <a:buNone/>
            </a:pPr>
            <a:r>
              <a:rPr lang="uk-UA" sz="2800" b="1" dirty="0" smtClean="0">
                <a:solidFill>
                  <a:srgbClr val="002060"/>
                </a:solidFill>
                <a:latin typeface="Arial Black" pitchFamily="34" charset="0"/>
              </a:rPr>
              <a:t>як простір педагогічної інновації та інклюзивної освіти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915816" y="2060848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72000" y="2060848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2060848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80312" y="2060848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848881" y="2605474"/>
            <a:ext cx="7101409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1\Desktop\m12826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67744" y="3861048"/>
            <a:ext cx="236114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0" descr="C:\Users\1\Desktop\m12826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26558" y="3861048"/>
            <a:ext cx="2257809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1196752"/>
          </a:xfrm>
        </p:spPr>
        <p:txBody>
          <a:bodyPr>
            <a:noAutofit/>
          </a:bodyPr>
          <a:lstStyle/>
          <a:p>
            <a:r>
              <a:rPr lang="uk-UA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Особливості впровадження складової</a:t>
            </a:r>
            <a:endParaRPr lang="ru-RU" sz="3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204864"/>
            <a:ext cx="8028384" cy="4653136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забезпечення можливості працювати як на комп’ютері, так і зі звичайними книжками, використовувати в роботі мультимедійне обладнання, великі екрани й інші інноваційні технології</a:t>
            </a:r>
            <a:endParaRPr lang="ru-RU" sz="2000" b="1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9144" y="1124744"/>
            <a:ext cx="7704856" cy="72008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None/>
            </a:pPr>
            <a:r>
              <a:rPr lang="uk-UA" sz="2800" b="1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Бібліотека </a:t>
            </a:r>
          </a:p>
          <a:p>
            <a:pPr marL="514350" indent="-514350" algn="ctr">
              <a:buNone/>
            </a:pPr>
            <a:r>
              <a:rPr lang="uk-UA" sz="2800" b="1" dirty="0" smtClean="0">
                <a:solidFill>
                  <a:srgbClr val="002060"/>
                </a:solidFill>
                <a:latin typeface="Arial Black" pitchFamily="34" charset="0"/>
              </a:rPr>
              <a:t>як медіатека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843808" y="1844824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72000" y="1844824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1844824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80312" y="1844824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 descr="C:\Users\1\Desktop\m12826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7664" y="3861048"/>
            <a:ext cx="3528392" cy="278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0" descr="C:\Users\1\Desktop\m12826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3861048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848881" y="2605474"/>
            <a:ext cx="7101409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740352" cy="1152128"/>
          </a:xfrm>
        </p:spPr>
        <p:txBody>
          <a:bodyPr>
            <a:noAutofit/>
          </a:bodyPr>
          <a:lstStyle/>
          <a:p>
            <a:r>
              <a:rPr lang="uk-UA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Особливості впровадження складової</a:t>
            </a:r>
            <a:endParaRPr lang="ru-RU" sz="3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204864"/>
            <a:ext cx="8172400" cy="4653136"/>
          </a:xfrm>
        </p:spPr>
        <p:txBody>
          <a:bodyPr/>
          <a:lstStyle/>
          <a:p>
            <a:pPr algn="ctr">
              <a:buNone/>
            </a:pPr>
            <a:r>
              <a:rPr lang="uk-UA" sz="2000" b="1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співпраця з іншими шкільними і позашкільними інстанціями </a:t>
            </a:r>
            <a:r>
              <a:rPr lang="uk-UA" sz="20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(сільською бібліотекою, медпунктом, лісництвом, місцевими депутатами, випускниками школи, учасниками ООС, місцевими письменниками, батьківським комітетом, Лопатенським історико-природничим комплексом) </a:t>
            </a:r>
            <a:endParaRPr lang="ru-RU" sz="2000" dirty="0" smtClean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9144" y="908720"/>
            <a:ext cx="7704856" cy="936104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None/>
            </a:pPr>
            <a:r>
              <a:rPr lang="uk-UA" sz="2800" b="1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Бібліотека</a:t>
            </a:r>
          </a:p>
          <a:p>
            <a:pPr marL="514350" indent="-51435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Black" pitchFamily="34" charset="0"/>
              </a:rPr>
              <a:t>як простір проєктно-діяльнісної співпраці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987824" y="1844824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644008" y="1844824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012160" y="1844824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80312" y="1844824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 descr="C:\Users\1\Desktop\m12826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7348" y="4077072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0" descr="C:\Users\1\Desktop\m12826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92080" y="4080814"/>
            <a:ext cx="3528392" cy="2564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727178" y="2727177"/>
            <a:ext cx="6858004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943872" cy="1268760"/>
          </a:xfrm>
        </p:spPr>
        <p:txBody>
          <a:bodyPr>
            <a:noAutofit/>
          </a:bodyPr>
          <a:lstStyle/>
          <a:p>
            <a:r>
              <a:rPr lang="uk-UA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 і прийоми реалізації моделі</a:t>
            </a:r>
            <a:endParaRPr lang="ru-RU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24744"/>
            <a:ext cx="7524328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124744"/>
            <a:ext cx="766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971600" cy="6858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</a:rPr>
              <a:t> Інформаційний простір психологічного розвантаження</a:t>
            </a:r>
            <a:endParaRPr lang="ru-RU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3717032"/>
            <a:ext cx="3888432" cy="86409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>
                <a:solidFill>
                  <a:srgbClr val="002060"/>
                </a:solidFill>
                <a:latin typeface="Arial Black" pitchFamily="34" charset="0"/>
              </a:rPr>
              <a:t>Буккросинг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> “А я прочитав таку книгу...”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08" y="5561856"/>
            <a:ext cx="3888432" cy="129614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rgbClr val="002060"/>
                </a:solidFill>
                <a:latin typeface="Arial Black" pitchFamily="34" charset="0"/>
              </a:rPr>
              <a:t>Смайл-опитування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«Бібліотека майбутнього»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4653136"/>
            <a:ext cx="3888432" cy="86409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000" b="1" u="sng" dirty="0" smtClean="0">
                <a:solidFill>
                  <a:srgbClr val="002060"/>
                </a:solidFill>
                <a:latin typeface="Arial Black" pitchFamily="34" charset="0"/>
              </a:rPr>
              <a:t>Читацький марафон 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>“Вільна книга – у вільне читання”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3608" y="2564904"/>
            <a:ext cx="3888432" cy="108012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>
                <a:solidFill>
                  <a:srgbClr val="002060"/>
                </a:solidFill>
                <a:latin typeface="Arial Black" pitchFamily="34" charset="0"/>
              </a:rPr>
              <a:t>Психологічний тренінг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> “За порадою до книги”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3608" y="1052736"/>
            <a:ext cx="3888432" cy="15121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000" b="1" u="sng" dirty="0" smtClean="0">
                <a:solidFill>
                  <a:srgbClr val="002060"/>
                </a:solidFill>
                <a:latin typeface="Arial Black" pitchFamily="34" charset="0"/>
              </a:rPr>
              <a:t>Психологічний перфоменс-перевтілення 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>“Я сьогодні можу бути героєм ...”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4048" y="836712"/>
            <a:ext cx="2934848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8064" y="4869160"/>
            <a:ext cx="2736304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12160" y="2780928"/>
            <a:ext cx="223224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943872" cy="1268760"/>
          </a:xfrm>
        </p:spPr>
        <p:txBody>
          <a:bodyPr>
            <a:noAutofit/>
          </a:bodyPr>
          <a:lstStyle/>
          <a:p>
            <a:r>
              <a:rPr lang="uk-UA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 і прийоми реалізації моде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24744"/>
            <a:ext cx="7524328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124744"/>
            <a:ext cx="766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971600" cy="6858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4000" b="1" dirty="0" smtClean="0">
                <a:solidFill>
                  <a:schemeClr val="bg1">
                    <a:lumMod val="75000"/>
                  </a:schemeClr>
                </a:solidFill>
              </a:rPr>
              <a:t>Творча лабораторія</a:t>
            </a:r>
            <a:endParaRPr lang="ru-RU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196752"/>
            <a:ext cx="3888432" cy="122413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2000" u="sng" dirty="0" smtClean="0">
                <a:solidFill>
                  <a:srgbClr val="002060"/>
                </a:solidFill>
                <a:latin typeface="Arial Black" pitchFamily="34" charset="0"/>
              </a:rPr>
              <a:t>“Творчі п</a:t>
            </a:r>
            <a:r>
              <a:rPr lang="en-US" sz="2000" u="sng" dirty="0" smtClean="0">
                <a:solidFill>
                  <a:srgbClr val="002060"/>
                </a:solidFill>
                <a:latin typeface="Arial Black" pitchFamily="34" charset="0"/>
              </a:rPr>
              <a:t>’</a:t>
            </a:r>
            <a:r>
              <a:rPr lang="uk-UA" sz="2000" u="sng" dirty="0" smtClean="0">
                <a:solidFill>
                  <a:srgbClr val="002060"/>
                </a:solidFill>
                <a:latin typeface="Arial Black" pitchFamily="34" charset="0"/>
              </a:rPr>
              <a:t>ятниці” 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(засідання гуртка “Літературні паростки”)</a:t>
            </a:r>
            <a:endParaRPr lang="uk-U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2492896"/>
            <a:ext cx="3816424" cy="86409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ct val="9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</a:rPr>
              <a:t>Зустрічі-заняття з місцевими письменниками</a:t>
            </a:r>
            <a:endParaRPr lang="uk-UA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3501008"/>
            <a:ext cx="4104456" cy="100811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>
                <a:solidFill>
                  <a:srgbClr val="002060"/>
                </a:solidFill>
                <a:latin typeface="Arial Black" pitchFamily="34" charset="0"/>
              </a:rPr>
              <a:t>Літературне каф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>е “На гостину до поезії”</a:t>
            </a:r>
          </a:p>
          <a:p>
            <a:pPr algn="ctr"/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  <a:hlinkClick r:id="rId2"/>
              </a:rPr>
              <a:t>https://drive.google.com/open?id=17enyoLlc4j4XjVIUeuhSCO9iHM9gH8dZ</a:t>
            </a:r>
            <a:endParaRPr lang="ru-RU" sz="1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08" y="5517232"/>
            <a:ext cx="4032448" cy="11521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u="sng" dirty="0" smtClean="0">
                <a:solidFill>
                  <a:srgbClr val="002060"/>
                </a:solidFill>
                <a:latin typeface="Arial Black" pitchFamily="34" charset="0"/>
              </a:rPr>
              <a:t>День бібліотворчості 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</a:rPr>
              <a:t>“Малюємо казку”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5616" y="4509120"/>
            <a:ext cx="4032448" cy="93610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000" b="1" u="sng" dirty="0" smtClean="0">
                <a:solidFill>
                  <a:srgbClr val="002060"/>
                </a:solidFill>
                <a:latin typeface="Arial Black" pitchFamily="34" charset="0"/>
              </a:rPr>
              <a:t>Бібліоперфоменс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> “Перетворюємося в казкових героїв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980728"/>
            <a:ext cx="29523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6176" y="2996952"/>
            <a:ext cx="298782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148064" y="4787770"/>
            <a:ext cx="2880320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943872" cy="1268760"/>
          </a:xfrm>
        </p:spPr>
        <p:txBody>
          <a:bodyPr>
            <a:noAutofit/>
          </a:bodyPr>
          <a:lstStyle/>
          <a:p>
            <a:r>
              <a:rPr lang="uk-UA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 і прийоми реалізації модел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24744"/>
            <a:ext cx="7524328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124744"/>
            <a:ext cx="766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971600" cy="6858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600" b="1" dirty="0" smtClean="0">
                <a:solidFill>
                  <a:schemeClr val="bg1">
                    <a:lumMod val="75000"/>
                  </a:schemeClr>
                </a:solidFill>
              </a:rPr>
              <a:t>Національно-виховний простір</a:t>
            </a:r>
            <a:endParaRPr lang="ru-RU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196752"/>
            <a:ext cx="3888432" cy="122413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rgbClr val="002060"/>
                </a:solidFill>
                <a:latin typeface="Arial Black" pitchFamily="34" charset="0"/>
              </a:rPr>
              <a:t>Година-реквієм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«Ангели в небо полетіли»</a:t>
            </a:r>
            <a:endParaRPr lang="uk-UA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2564904"/>
            <a:ext cx="3816424" cy="100811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000" u="sng" dirty="0" smtClean="0">
                <a:solidFill>
                  <a:srgbClr val="002060"/>
                </a:solidFill>
                <a:latin typeface="Arial Black" pitchFamily="34" charset="0"/>
              </a:rPr>
              <a:t>Виставка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</a:rPr>
              <a:t> “Герої серед нас”</a:t>
            </a:r>
            <a:endParaRPr lang="uk-UA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3717032"/>
            <a:ext cx="3888432" cy="108012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>
                <a:solidFill>
                  <a:srgbClr val="002060"/>
                </a:solidFill>
                <a:latin typeface="Arial Black" pitchFamily="34" charset="0"/>
              </a:rPr>
              <a:t>Година педагогічних роздумів 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>за творчістю В.Сухомлинського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5616" y="5057800"/>
            <a:ext cx="3888432" cy="1800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000" u="sng" dirty="0" smtClean="0">
                <a:solidFill>
                  <a:srgbClr val="002060"/>
                </a:solidFill>
                <a:latin typeface="Arial Black" pitchFamily="34" charset="0"/>
              </a:rPr>
              <a:t>Уроки моралі 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</a:rPr>
              <a:t>“Вчитися бачити в калюжі зорі” </a:t>
            </a:r>
            <a:r>
              <a:rPr lang="uk-UA" sz="2000" dirty="0" smtClean="0">
                <a:solidFill>
                  <a:srgbClr val="002060"/>
                </a:solidFill>
              </a:rPr>
              <a:t>(на прикладі прочитаних художніх книг)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4048" y="4718012"/>
            <a:ext cx="3312368" cy="213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40152" y="2924944"/>
            <a:ext cx="2853317" cy="213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48064" y="1124744"/>
            <a:ext cx="33478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943872" cy="1268760"/>
          </a:xfrm>
        </p:spPr>
        <p:txBody>
          <a:bodyPr>
            <a:noAutofit/>
          </a:bodyPr>
          <a:lstStyle/>
          <a:p>
            <a:r>
              <a:rPr lang="uk-UA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 і прийоми реалізації моделі</a:t>
            </a:r>
            <a:endParaRPr lang="ru-RU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24744"/>
            <a:ext cx="7524328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124744"/>
            <a:ext cx="766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971600" cy="6858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</a:rPr>
              <a:t>Простір педагогічної інновації та інклюзивної освіти</a:t>
            </a:r>
            <a:endParaRPr lang="ru-RU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196752"/>
            <a:ext cx="3888432" cy="86409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2000" u="sng" dirty="0" smtClean="0">
                <a:solidFill>
                  <a:srgbClr val="002060"/>
                </a:solidFill>
                <a:latin typeface="Arial Black" pitchFamily="34" charset="0"/>
              </a:rPr>
              <a:t>Нон-стоп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</a:rPr>
              <a:t> “Опрацьовуємо наукову літературу по-новому”</a:t>
            </a:r>
            <a:endParaRPr lang="uk-UA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2132856"/>
            <a:ext cx="3816424" cy="309634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підготовка й розповсюдження буклетів, закладок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, що інформуватимуть вчителів про нову літературу, присвячену актуальним питанням НУШ</a:t>
            </a:r>
            <a:endParaRPr lang="uk-UA" sz="20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08" y="5301208"/>
            <a:ext cx="4032448" cy="155679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u="sng" dirty="0" smtClean="0">
                <a:solidFill>
                  <a:srgbClr val="002060"/>
                </a:solidFill>
                <a:latin typeface="Arial Black" pitchFamily="34" charset="0"/>
              </a:rPr>
              <a:t>Круглий стіл 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</a:rPr>
              <a:t>“Голос мудрих” 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(позаурочне засідання учасників шкільної програми “Обдаровані діти”)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C:\Users\1\Desktop\m12826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80112" y="1124744"/>
            <a:ext cx="3024336" cy="269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92080" y="4293096"/>
            <a:ext cx="352839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943872" cy="980728"/>
          </a:xfrm>
        </p:spPr>
        <p:txBody>
          <a:bodyPr>
            <a:noAutofit/>
          </a:bodyPr>
          <a:lstStyle/>
          <a:p>
            <a:r>
              <a:rPr lang="uk-UA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 і прийоми реалізації мод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елі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764285"/>
            <a:ext cx="8316416" cy="896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uk-UA" sz="1600" b="1" dirty="0" smtClean="0">
                <a:solidFill>
                  <a:srgbClr val="002060"/>
                </a:solidFill>
              </a:rPr>
              <a:t>Див. відео:</a:t>
            </a:r>
          </a:p>
          <a:p>
            <a:pPr algn="ctr">
              <a:buNone/>
            </a:pPr>
            <a:r>
              <a:rPr lang="en-US" sz="1600" b="1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https://drive.google.com/open?id=1hJsbvv6-SpumLjTzCoEnfqBGD4BY-QR0</a:t>
            </a:r>
            <a:endParaRPr lang="ru-RU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124744"/>
            <a:ext cx="766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971600" cy="6858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4000" b="1" dirty="0" smtClean="0">
                <a:solidFill>
                  <a:schemeClr val="bg1">
                    <a:lumMod val="75000"/>
                  </a:schemeClr>
                </a:solidFill>
              </a:rPr>
              <a:t>Медіатека</a:t>
            </a:r>
            <a:endParaRPr lang="ru-RU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836712"/>
            <a:ext cx="3888432" cy="100811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</a:rPr>
              <a:t>Створення електронної візитки бібліотеки</a:t>
            </a:r>
            <a:endParaRPr lang="uk-UA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836712"/>
            <a:ext cx="3816424" cy="93610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ct val="90000"/>
              </a:lnSpc>
            </a:pPr>
            <a:r>
              <a:rPr lang="uk-UA" sz="2000" u="sng" dirty="0" smtClean="0">
                <a:solidFill>
                  <a:srgbClr val="002060"/>
                </a:solidFill>
                <a:latin typeface="Arial Black" pitchFamily="34" charset="0"/>
              </a:rPr>
              <a:t>Презентація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</a:rPr>
              <a:t> “Ти читаєш? Ти найкращий” </a:t>
            </a:r>
            <a:endParaRPr lang="uk-UA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700808"/>
            <a:ext cx="3888432" cy="864096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smtClean="0">
                <a:solidFill>
                  <a:srgbClr val="002060"/>
                </a:solidFill>
                <a:latin typeface="Arial Black" pitchFamily="34" charset="0"/>
              </a:rPr>
              <a:t>Флешмоб</a:t>
            </a:r>
            <a:r>
              <a:rPr lang="uk-UA" sz="2000" b="1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>“Читати –круто”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5616" y="5805264"/>
            <a:ext cx="4032448" cy="1052736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>Створення електронного каталогу творів “Готуємося до ЗНО”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55568" y="5805264"/>
            <a:ext cx="3888432" cy="1052736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000" b="1" u="sng" dirty="0" smtClean="0">
                <a:solidFill>
                  <a:srgbClr val="002060"/>
                </a:solidFill>
                <a:latin typeface="Arial Black" pitchFamily="34" charset="0"/>
              </a:rPr>
              <a:t>Мінікінозал 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>“Дивимося екранізацію творів”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350100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8" name="video-6539ce2ec4b3e3f79440bdc41b0d3af6-V (convert-video-online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59832" y="2564904"/>
            <a:ext cx="4176464" cy="21602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943872" cy="1268760"/>
          </a:xfrm>
        </p:spPr>
        <p:txBody>
          <a:bodyPr>
            <a:noAutofit/>
          </a:bodyPr>
          <a:lstStyle/>
          <a:p>
            <a:r>
              <a:rPr lang="uk-UA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 і прийоми реалізації моделі</a:t>
            </a:r>
            <a:endParaRPr lang="ru-RU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24744"/>
            <a:ext cx="7524328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124744"/>
            <a:ext cx="766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1475656" cy="6858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b="1" dirty="0" smtClean="0">
                <a:solidFill>
                  <a:schemeClr val="bg1">
                    <a:lumMod val="75000"/>
                  </a:schemeClr>
                </a:solidFill>
              </a:rPr>
              <a:t>Проєктно-діяльнісна співпраця з шкільними і позашкільними інстанціями </a:t>
            </a:r>
            <a:endParaRPr lang="ru-RU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664" y="1268760"/>
            <a:ext cx="3888432" cy="136815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2000" b="1" u="sng" dirty="0" smtClean="0">
                <a:solidFill>
                  <a:srgbClr val="002060"/>
                </a:solidFill>
                <a:latin typeface="Arial Black" pitchFamily="34" charset="0"/>
              </a:rPr>
              <a:t>Усний журнал 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>“Бібліотека – школа – партнерство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</a:rPr>
              <a:t>”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dirty="0" smtClean="0">
                <a:solidFill>
                  <a:srgbClr val="002060"/>
                </a:solidFill>
              </a:rPr>
              <a:t>    (дирекція школи на допомогу бібліотеці)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5656" y="2636912"/>
            <a:ext cx="3816424" cy="201622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ct val="80000"/>
              </a:lnSpc>
            </a:pPr>
            <a:r>
              <a:rPr lang="ru-RU" sz="2000" b="1" u="sng" dirty="0" smtClean="0">
                <a:solidFill>
                  <a:srgbClr val="002060"/>
                </a:solidFill>
                <a:latin typeface="Arial Black" pitchFamily="34" charset="0"/>
              </a:rPr>
              <a:t>Культурно-дозвіллєвий центр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“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>Сільська галактика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”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</a:rPr>
              <a:t>(о</a:t>
            </a:r>
            <a:r>
              <a:rPr lang="ru-RU" sz="2000" dirty="0" smtClean="0">
                <a:solidFill>
                  <a:srgbClr val="002060"/>
                </a:solidFill>
              </a:rPr>
              <a:t>рганізація цікавого, змістовного, творчого дозвілля </a:t>
            </a:r>
            <a:r>
              <a:rPr lang="uk-UA" sz="2000" dirty="0" smtClean="0">
                <a:solidFill>
                  <a:srgbClr val="002060"/>
                </a:solidFill>
              </a:rPr>
              <a:t>учнів разом із сільським будинком культури)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4725144"/>
            <a:ext cx="3744416" cy="2132856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u="sng" dirty="0" smtClean="0">
                <a:solidFill>
                  <a:srgbClr val="002060"/>
                </a:solidFill>
                <a:latin typeface="Arial Black" pitchFamily="34" charset="0"/>
              </a:rPr>
              <a:t>Краєзнавчий урок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“Мала Батьківщина у великих дитячих серцях” </a:t>
            </a:r>
          </a:p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(співпраця з Лопатенським історико-природничим музейним комплексом)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80365" y="2708920"/>
            <a:ext cx="336363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64088" y="4653136"/>
            <a:ext cx="33123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08104" y="908720"/>
            <a:ext cx="309634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943872" cy="1268760"/>
          </a:xfrm>
        </p:spPr>
        <p:txBody>
          <a:bodyPr>
            <a:noAutofit/>
          </a:bodyPr>
          <a:lstStyle/>
          <a:p>
            <a:r>
              <a:rPr lang="uk-UA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 і прийоми реалізації моделі</a:t>
            </a:r>
            <a:endParaRPr lang="ru-RU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24744"/>
            <a:ext cx="7524328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124744"/>
            <a:ext cx="766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1475656" cy="6858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b="1" dirty="0" smtClean="0">
                <a:solidFill>
                  <a:schemeClr val="bg1">
                    <a:lumMod val="75000"/>
                  </a:schemeClr>
                </a:solidFill>
              </a:rPr>
              <a:t>Проєктно-діяльнісна співпраця з шкільними і позашкільними інстанціями </a:t>
            </a:r>
            <a:endParaRPr lang="ru-RU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664" y="908720"/>
            <a:ext cx="3816424" cy="14401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ct val="80000"/>
              </a:lnSpc>
            </a:pPr>
            <a:r>
              <a:rPr lang="ru-RU" sz="2000" b="1" u="sng" dirty="0" smtClean="0">
                <a:solidFill>
                  <a:srgbClr val="002060"/>
                </a:solidFill>
                <a:latin typeface="Arial Black" pitchFamily="34" charset="0"/>
              </a:rPr>
              <a:t>Валеологічний проект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«Обери здорови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>й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спосіб життя”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(спільно із сільським медичним пунктом)</a:t>
            </a:r>
            <a:endParaRPr lang="uk-U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4149080"/>
            <a:ext cx="3744416" cy="1584176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000" b="1" u="sng" dirty="0" smtClean="0">
                <a:solidFill>
                  <a:srgbClr val="002060"/>
                </a:solidFill>
                <a:latin typeface="Arial Black" pitchFamily="34" charset="0"/>
              </a:rPr>
              <a:t>Акція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“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>Подаруй бібліотеці книгу!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”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(співпраця з меценатами школи: випускниками, місцевими депутами)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5733256"/>
            <a:ext cx="3888432" cy="112474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2000" u="sng" dirty="0" smtClean="0">
                <a:solidFill>
                  <a:srgbClr val="002060"/>
                </a:solidFill>
                <a:latin typeface="Arial Black" pitchFamily="34" charset="0"/>
              </a:rPr>
              <a:t>Організація сімейного читання 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(співпраця з батьківськими комітетами)</a:t>
            </a:r>
            <a:endParaRPr lang="uk-U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19672" y="2420888"/>
            <a:ext cx="3635896" cy="158417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Arial Black" pitchFamily="34" charset="0"/>
              </a:rPr>
              <a:t>Урок естетичного виховання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(співпраця з учнівською парламентсько-президентською республікою “Гармонія”)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4841776"/>
            <a:ext cx="316835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03640" y="2708920"/>
            <a:ext cx="324036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64088" y="962415"/>
            <a:ext cx="3096344" cy="181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776870" y="2605471"/>
            <a:ext cx="7029400" cy="14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0"/>
            <a:ext cx="7884368" cy="341632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4400" b="1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Шкільна бібліотека – простір креативу та інновацій</a:t>
            </a:r>
          </a:p>
          <a:p>
            <a:pPr algn="ctr"/>
            <a:r>
              <a:rPr lang="uk-UA" sz="2800" b="1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(на прикладі діяльності </a:t>
            </a:r>
            <a:r>
              <a:rPr lang="uk-UA" sz="2800" b="1" cap="none" spc="0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</a:rPr>
              <a:t>бібліотеки </a:t>
            </a:r>
          </a:p>
          <a:p>
            <a:pPr algn="ctr"/>
            <a:r>
              <a:rPr lang="uk-UA" sz="2800" b="1" cap="none" spc="0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</a:rPr>
              <a:t>ЗЗСО </a:t>
            </a:r>
            <a:r>
              <a:rPr lang="uk-UA" sz="2800" b="1" cap="none" spc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</a:rPr>
              <a:t>І-ІІІ </a:t>
            </a:r>
            <a:r>
              <a:rPr lang="uk-UA" sz="2800" b="1" cap="none" spc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</a:rPr>
              <a:t>ступенів </a:t>
            </a:r>
            <a:r>
              <a:rPr lang="uk-UA" sz="2800" b="1" cap="none" spc="0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</a:rPr>
              <a:t>с. Берестяне Цуманської селищної ради Волинської області)</a:t>
            </a:r>
            <a:endParaRPr lang="ru-RU" sz="2800" b="1" cap="none" spc="0" dirty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400506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ru-RU" b="1" dirty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Picture 6" descr="шко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896544" cy="350100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508104" y="4797152"/>
            <a:ext cx="363589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Підготувала: бібліотекар 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Шульська Надія Петрівна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727178" y="2727177"/>
            <a:ext cx="6858004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1628800"/>
          </a:xfrm>
        </p:spPr>
        <p:txBody>
          <a:bodyPr>
            <a:noAutofit/>
          </a:bodyPr>
          <a:lstStyle/>
          <a:p>
            <a:r>
              <a:rPr lang="uk-UA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Упровадження моделі шкільної бібліотеки в інформаційно-освітньому процесі школи і села</a:t>
            </a:r>
            <a:br>
              <a:rPr lang="uk-UA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https://drive.google.com/open?id=10pImiWLUsr1TPsVFIVap3ICR4ztfQtof</a:t>
            </a:r>
            <a:r>
              <a:rPr lang="uk-UA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1800" b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4437112"/>
            <a:ext cx="2376264" cy="2232248"/>
          </a:xfrm>
        </p:spPr>
        <p:txBody>
          <a:bodyPr/>
          <a:lstStyle/>
          <a:p>
            <a:pPr marL="514350" indent="-514350" algn="ctr">
              <a:buNone/>
            </a:pPr>
            <a:endParaRPr lang="uk-UA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556792"/>
          <a:ext cx="889248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727178" y="2727177"/>
            <a:ext cx="6858004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443938" cy="1296974"/>
          </a:xfrm>
        </p:spPr>
        <p:txBody>
          <a:bodyPr>
            <a:noAutofit/>
          </a:bodyPr>
          <a:lstStyle/>
          <a:p>
            <a:r>
              <a:rPr lang="uk-UA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 узагальнення роботи над моделлю</a:t>
            </a:r>
            <a:endParaRPr lang="ru-RU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700808"/>
            <a:ext cx="5616624" cy="1944216"/>
          </a:xfrm>
          <a:prstGeom prst="flowChartTerminator">
            <a:avLst/>
          </a:prstGeom>
          <a:gradFill>
            <a:gsLst>
              <a:gs pos="0">
                <a:schemeClr val="bg1">
                  <a:lumMod val="20000"/>
                  <a:lumOff val="8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Виступи на педагогічній раді,  нараді при директорові, методоб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’</a:t>
            </a:r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єднанні бібліотекарів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868" y="3857628"/>
            <a:ext cx="5572132" cy="1928826"/>
          </a:xfrm>
          <a:prstGeom prst="flowChartTerminator">
            <a:avLst/>
          </a:prstGeom>
          <a:gradFill>
            <a:gsLst>
              <a:gs pos="0">
                <a:schemeClr val="bg1">
                  <a:lumMod val="20000"/>
                  <a:lumOff val="8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Підготовка методичних матеріалів для участі в районній виставці “Творчі сходинки педагогів Ківерцівщини”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59632" y="3861048"/>
            <a:ext cx="223224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68144" y="1277761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443938" cy="1296974"/>
          </a:xfrm>
        </p:spPr>
        <p:txBody>
          <a:bodyPr>
            <a:noAutofit/>
          </a:bodyPr>
          <a:lstStyle/>
          <a:p>
            <a:r>
              <a:rPr lang="uk-UA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Кількісні показники ефективності моделі</a:t>
            </a:r>
            <a:endParaRPr lang="ru-RU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55679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Збільшення числа користувачів</a:t>
            </a:r>
            <a:endParaRPr lang="ru-RU" sz="2800" b="1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9592" y="2132856"/>
          <a:ext cx="8244408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727178" y="2727177"/>
            <a:ext cx="6858004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8136904" cy="1296974"/>
          </a:xfrm>
        </p:spPr>
        <p:txBody>
          <a:bodyPr>
            <a:noAutofit/>
          </a:bodyPr>
          <a:lstStyle/>
          <a:p>
            <a:r>
              <a:rPr lang="uk-UA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Якісні показники ефективності моделі</a:t>
            </a:r>
            <a:endParaRPr lang="ru-RU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412776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Wingdings" pitchFamily="2" charset="2"/>
              <a:buChar char="v"/>
            </a:pPr>
            <a:r>
              <a:rPr lang="uk-UA" sz="2800" b="1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Призові місця в районних олімпіадах і предметних конкурсах</a:t>
            </a:r>
            <a:endParaRPr lang="ru-RU" sz="2800" b="1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31640" y="2708920"/>
            <a:ext cx="324036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8024" y="2708920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5589240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Покращення результатів при складанні ЗНО</a:t>
            </a:r>
            <a:endParaRPr lang="ru-RU" sz="2800" dirty="0"/>
          </a:p>
        </p:txBody>
      </p:sp>
      <p:pic>
        <p:nvPicPr>
          <p:cNvPr id="8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727178" y="2727177"/>
            <a:ext cx="6858004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2852"/>
            <a:ext cx="8256984" cy="1296974"/>
          </a:xfrm>
        </p:spPr>
        <p:txBody>
          <a:bodyPr>
            <a:noAutofit/>
          </a:bodyPr>
          <a:lstStyle/>
          <a:p>
            <a:r>
              <a:rPr lang="uk-UA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Якісні показники ефективності моделі</a:t>
            </a:r>
            <a:endParaRPr lang="ru-RU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556792"/>
            <a:ext cx="7884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Стимул творчих пошуків користувачів бібліотеки </a:t>
            </a:r>
            <a:endParaRPr lang="ru-RU" sz="2800" b="1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67744" y="2852936"/>
            <a:ext cx="54006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727178" y="2727177"/>
            <a:ext cx="6858004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727178" y="2727177"/>
            <a:ext cx="6858004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5656" y="-171400"/>
            <a:ext cx="76683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  <a:ea typeface="MS Gothic" pitchFamily="49" charset="-128"/>
              </a:rPr>
              <a:t>Бібліотекар - не службовець, який спостерігає, чи всі книги на полицях, а людина, яка допомагає читачам активно їх використовувати</a:t>
            </a:r>
            <a:endParaRPr lang="ru-RU" sz="6000" b="1" dirty="0">
              <a:solidFill>
                <a:schemeClr val="bg1"/>
              </a:solidFill>
              <a:latin typeface="Monotype Corsiva" pitchFamily="66" charset="0"/>
              <a:ea typeface="MS Gothic" pitchFamily="49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710953" y="2710953"/>
            <a:ext cx="6857999" cy="143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1414"/>
            <a:ext cx="7500990" cy="1143000"/>
          </a:xfrm>
        </p:spPr>
        <p:txBody>
          <a:bodyPr>
            <a:noAutofit/>
          </a:bodyPr>
          <a:lstStyle/>
          <a:p>
            <a:r>
              <a:rPr lang="uk-UA" sz="4000" b="1" u="sng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Список використаної літератури</a:t>
            </a:r>
            <a:endParaRPr lang="ru-RU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44824"/>
            <a:ext cx="7886110" cy="4137323"/>
          </a:xfrm>
        </p:spPr>
        <p:txBody>
          <a:bodyPr/>
          <a:lstStyle/>
          <a:p>
            <a:pPr algn="just">
              <a:buNone/>
            </a:pPr>
            <a:r>
              <a:rPr lang="uk-UA" b="1" dirty="0" smtClean="0">
                <a:solidFill>
                  <a:schemeClr val="bg1">
                    <a:lumMod val="75000"/>
                  </a:schemeClr>
                </a:solidFill>
              </a:rPr>
              <a:t>          </a:t>
            </a:r>
            <a:endParaRPr lang="ru-RU" sz="2000" dirty="0" smtClean="0"/>
          </a:p>
          <a:p>
            <a:pPr algn="ctr">
              <a:buNone/>
            </a:pPr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340768"/>
            <a:ext cx="77403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 algn="just">
              <a:buFont typeface="+mj-lt"/>
              <a:buAutoNum type="arabicPeriod"/>
            </a:pPr>
            <a:endParaRPr lang="uk-UA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indent="-51435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Нова Українська школа / М-во освіти і науки України. Київ, 2019.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URL: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https://mon.gov.ua/ua/tag/nova-ukrainska-shkola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-51435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Панельна дискусія «Бібліотека Нової української школи: реалії та перспективи». </a:t>
            </a:r>
            <a:r>
              <a:rPr lang="ru-RU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Шкільна бібліотека плюс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2018. № 19 / 20. С. 2–5.</a:t>
            </a:r>
          </a:p>
          <a:p>
            <a:pPr indent="-51435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Поперечна Л. Мрії попелюшки, або Новий функціонал шкільної бібліотеки. </a:t>
            </a:r>
            <a:r>
              <a:rPr lang="ru-RU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Шкільний бібліотечно-інформаційний центр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2013. №4. С. 5-14.</a:t>
            </a:r>
          </a:p>
          <a:p>
            <a:pPr indent="-514350" algn="just">
              <a:buFont typeface="+mj-lt"/>
              <a:buAutoNum type="arabicPeriod"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Лога Т. Розвиток шкільних бібліотек у системі освіти: зарубіжний досвід. </a:t>
            </a:r>
            <a:r>
              <a:rPr lang="ru-RU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Вісник Книжкової палати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2016. № 1. С. 37–41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7884368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443938" cy="1296974"/>
          </a:xfrm>
        </p:spPr>
        <p:txBody>
          <a:bodyPr>
            <a:noAutofit/>
          </a:bodyPr>
          <a:lstStyle/>
          <a:p>
            <a:r>
              <a:rPr lang="uk-UA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Кредо діяльності бібліотеки</a:t>
            </a:r>
            <a:endParaRPr lang="ru-RU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571612"/>
            <a:ext cx="7596336" cy="452596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4000" b="1" dirty="0" smtClean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uk-UA" sz="6000" b="1" dirty="0" smtClean="0">
                <a:solidFill>
                  <a:schemeClr val="bg1">
                    <a:lumMod val="75000"/>
                  </a:schemeClr>
                </a:solidFill>
                <a:latin typeface="Monotype Corsiva" pitchFamily="66" charset="0"/>
              </a:rPr>
              <a:t>У серце увійде лише те, що йде від серця</a:t>
            </a:r>
            <a:endParaRPr lang="ru-RU" sz="6000" b="1" dirty="0" smtClean="0">
              <a:solidFill>
                <a:schemeClr val="bg1">
                  <a:lumMod val="75000"/>
                </a:schemeClr>
              </a:solidFill>
              <a:latin typeface="Monotype Corsiva" pitchFamily="66" charset="0"/>
            </a:endParaRPr>
          </a:p>
          <a:p>
            <a:pPr algn="r">
              <a:buNone/>
            </a:pPr>
            <a:endParaRPr lang="uk-UA" sz="28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uk-UA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Ж.-Ж. Руссо</a:t>
            </a:r>
            <a:endParaRPr lang="ru-RU" sz="28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4000" dirty="0" smtClean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  <a:p>
            <a:pPr indent="192088">
              <a:buFont typeface="Arial" pitchFamily="34" charset="0"/>
              <a:buChar char="•"/>
            </a:pPr>
            <a:endParaRPr lang="ru-RU" sz="28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776870" y="2605471"/>
            <a:ext cx="7029400" cy="14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443938" cy="1296974"/>
          </a:xfrm>
        </p:spPr>
        <p:txBody>
          <a:bodyPr>
            <a:noAutofit/>
          </a:bodyPr>
          <a:lstStyle/>
          <a:p>
            <a:r>
              <a:rPr lang="uk-UA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Актуальність впровадженої моделі</a:t>
            </a:r>
            <a:endParaRPr lang="ru-RU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71612"/>
            <a:ext cx="7786710" cy="4525963"/>
          </a:xfrm>
        </p:spPr>
        <p:txBody>
          <a:bodyPr>
            <a:normAutofit/>
          </a:bodyPr>
          <a:lstStyle/>
          <a:p>
            <a:pPr indent="192088" algn="just">
              <a:buNone/>
            </a:pP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Відповідно до концепції НУШ у структурі кожної школи повинна бути сучасна бібліотека, що стане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ресурсним осередком і експериментальним майданчиком для учнів і вчителів. </a:t>
            </a:r>
          </a:p>
          <a:p>
            <a:pPr indent="192088" algn="just">
              <a:buNone/>
            </a:pP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Тому </a:t>
            </a: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першочерговим завданням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 для шкільної бібліотеки є перетворення її з центру бібліотечних ресурсів і доступу до інформації у центр дослідження, відкриття, творчості та інноваційної педагогіки.</a:t>
            </a:r>
          </a:p>
          <a:p>
            <a:pPr indent="192088">
              <a:buFont typeface="Arial" pitchFamily="34" charset="0"/>
              <a:buChar char="•"/>
            </a:pPr>
            <a:endParaRPr lang="ru-RU" sz="28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776870" y="2605471"/>
            <a:ext cx="7029400" cy="14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1414"/>
            <a:ext cx="7500990" cy="693290"/>
          </a:xfrm>
        </p:spPr>
        <p:txBody>
          <a:bodyPr>
            <a:noAutofit/>
          </a:bodyPr>
          <a:lstStyle/>
          <a:p>
            <a:r>
              <a:rPr lang="uk-UA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 і завдання моделі</a:t>
            </a:r>
            <a:endParaRPr lang="ru-RU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165304"/>
            <a:ext cx="7814102" cy="692696"/>
          </a:xfrm>
        </p:spPr>
        <p:txBody>
          <a:bodyPr/>
          <a:lstStyle/>
          <a:p>
            <a:pPr algn="just">
              <a:buNone/>
            </a:pPr>
            <a:r>
              <a:rPr lang="uk-UA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uk-UA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</a:p>
          <a:p>
            <a:pPr algn="ctr">
              <a:buNone/>
            </a:pPr>
            <a:endParaRPr lang="uk-UA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None/>
            </a:pPr>
            <a:endParaRPr lang="uk-UA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None/>
            </a:pPr>
            <a:endParaRPr lang="uk-UA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None/>
            </a:pPr>
            <a:endParaRPr lang="uk-UA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None/>
            </a:pPr>
            <a:endParaRPr lang="uk-UA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None/>
            </a:pPr>
            <a:endParaRPr lang="uk-UA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None/>
            </a:pPr>
            <a:endParaRPr lang="uk-UA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4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776870" y="2605471"/>
            <a:ext cx="7029400" cy="14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691680" y="764704"/>
            <a:ext cx="6840760" cy="1368152"/>
          </a:xfrm>
          <a:prstGeom prst="snip2DiagRect">
            <a:avLst>
              <a:gd name="adj1" fmla="val 0"/>
              <a:gd name="adj2" fmla="val 18577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Репрезентувати нові підходи в організації роботи шкільної бібліотеки </a:t>
            </a:r>
            <a:r>
              <a:rPr lang="uk-UA" sz="2200" b="1" dirty="0" smtClean="0">
                <a:solidFill>
                  <a:schemeClr val="bg1">
                    <a:lumMod val="75000"/>
                  </a:schemeClr>
                </a:solidFill>
              </a:rPr>
              <a:t>як невід’ємного компонента сучасного інформаційного простору НУШ 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0" y="2564904"/>
            <a:ext cx="4572000" cy="1368152"/>
          </a:xfrm>
          <a:prstGeom prst="snip2DiagRect">
            <a:avLst>
              <a:gd name="adj1" fmla="val 0"/>
              <a:gd name="adj2" fmla="val 18577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сприяти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формуванню іміджу бібліотеки як комфортного простору для навчання й обміну думками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555776" y="2204864"/>
            <a:ext cx="1368152" cy="432048"/>
          </a:xfrm>
          <a:prstGeom prst="curvedRightArrow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572000" y="2564904"/>
            <a:ext cx="4572000" cy="1368152"/>
          </a:xfrm>
          <a:prstGeom prst="snip2DiagRect">
            <a:avLst>
              <a:gd name="adj1" fmla="val 0"/>
              <a:gd name="adj2" fmla="val 18577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активізувати творчий потенціал читачів через використання книги як джерела натхнення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763688" y="3933056"/>
            <a:ext cx="5400600" cy="720080"/>
          </a:xfrm>
          <a:prstGeom prst="snip2DiagRect">
            <a:avLst>
              <a:gd name="adj1" fmla="val 0"/>
              <a:gd name="adj2" fmla="val 18577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оптимізувати безперебійний доступ до електронних ресурсів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0" y="4653136"/>
            <a:ext cx="4644008" cy="1512168"/>
          </a:xfrm>
          <a:prstGeom prst="snip2DiagRect">
            <a:avLst>
              <a:gd name="adj1" fmla="val 0"/>
              <a:gd name="adj2" fmla="val 18577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налагодити проєктно-діяльнісну співпрацю з іншими шкільними і позашкільними інстанціями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4644008" y="4725144"/>
            <a:ext cx="4499992" cy="1440160"/>
          </a:xfrm>
          <a:prstGeom prst="snip2DiagRect">
            <a:avLst>
              <a:gd name="adj1" fmla="val 0"/>
              <a:gd name="adj2" fmla="val 18577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створити комфортні умови для роботи вчителів з обдарованими учнями та дітьми з особливими потребами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5076056" y="2132856"/>
            <a:ext cx="1296144" cy="504056"/>
          </a:xfrm>
          <a:prstGeom prst="curvedLeftArrow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6021288"/>
            <a:ext cx="81003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uk-UA" sz="1600" b="1" dirty="0" smtClean="0">
              <a:solidFill>
                <a:schemeClr val="bg1">
                  <a:lumMod val="75000"/>
                </a:schemeClr>
              </a:solidFill>
              <a:hlinkClick r:id="rId3"/>
            </a:endParaRPr>
          </a:p>
          <a:p>
            <a:pPr algn="ctr">
              <a:buNone/>
            </a:pPr>
            <a:r>
              <a:rPr lang="en-US" sz="1700" b="1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https://drive.google.com/open?id=1TqKtMwOvq7y1IWKV8az-0qyycpQkrKsG</a:t>
            </a:r>
            <a:endParaRPr lang="uk-UA" sz="1700" b="1" dirty="0" smtClean="0">
              <a:solidFill>
                <a:schemeClr val="bg1">
                  <a:lumMod val="75000"/>
                </a:schemeClr>
              </a:solidFill>
              <a:hlinkClick r:id="rId4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727178" y="2727177"/>
            <a:ext cx="6858004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617024" cy="980728"/>
          </a:xfrm>
        </p:spPr>
        <p:txBody>
          <a:bodyPr>
            <a:noAutofit/>
          </a:bodyPr>
          <a:lstStyle/>
          <a:p>
            <a:r>
              <a:rPr lang="uk-UA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Складові моделі</a:t>
            </a:r>
            <a:br>
              <a:rPr lang="uk-UA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https://drive.google.com/open?id=1TJ6uRTIYRQmAluT-St2NtW64ve7ainFy</a:t>
            </a:r>
            <a:endParaRPr lang="ru-RU" sz="1800" b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4437112"/>
            <a:ext cx="2376264" cy="2232248"/>
          </a:xfrm>
        </p:spPr>
        <p:txBody>
          <a:bodyPr/>
          <a:lstStyle/>
          <a:p>
            <a:pPr marL="514350" indent="-514350" algn="ctr">
              <a:buNone/>
            </a:pPr>
            <a:endParaRPr lang="uk-UA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052736"/>
          <a:ext cx="889248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473008" cy="980728"/>
          </a:xfrm>
        </p:spPr>
        <p:txBody>
          <a:bodyPr>
            <a:noAutofit/>
          </a:bodyPr>
          <a:lstStyle/>
          <a:p>
            <a:r>
              <a:rPr lang="uk-UA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Особливості впровадження складової</a:t>
            </a:r>
            <a:endParaRPr lang="ru-RU" sz="3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420888"/>
            <a:ext cx="8028384" cy="4437112"/>
          </a:xfrm>
        </p:spPr>
        <p:txBody>
          <a:bodyPr/>
          <a:lstStyle/>
          <a:p>
            <a:pPr algn="ctr">
              <a:buNone/>
            </a:pPr>
            <a:r>
              <a:rPr lang="uk-UA" sz="2000" b="1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створення спеціально облаштованих зон для навчання та обміну думками учнів різної вікової категорії, </a:t>
            </a:r>
            <a:r>
              <a:rPr lang="uk-UA" sz="20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психологічно-емоційного розвантаження книгами, слуханням заспокійливої класичної музики, улюбленої поезії тощо</a:t>
            </a:r>
            <a:endParaRPr lang="ru-RU" sz="2000" b="1" dirty="0" smtClean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9144" y="980728"/>
            <a:ext cx="7704856" cy="108012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None/>
            </a:pPr>
            <a:r>
              <a:rPr lang="uk-UA" sz="2800" b="1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Бібліотека </a:t>
            </a:r>
          </a:p>
          <a:p>
            <a:pPr marL="514350" indent="-51435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Black" pitchFamily="34" charset="0"/>
              </a:rPr>
              <a:t>як інформаційний простір психологічного розвантаження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915816" y="2060848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72000" y="2060848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2060848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80312" y="2060848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848881" y="2605474"/>
            <a:ext cx="7101409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1\Desktop\m12826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4005064"/>
            <a:ext cx="4320480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20072" y="4005064"/>
            <a:ext cx="392392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315416"/>
            <a:ext cx="7968952" cy="1512168"/>
          </a:xfrm>
        </p:spPr>
        <p:txBody>
          <a:bodyPr>
            <a:noAutofit/>
          </a:bodyPr>
          <a:lstStyle/>
          <a:p>
            <a:r>
              <a:rPr lang="uk-UA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Особливості впровадження складової</a:t>
            </a:r>
            <a:endParaRPr lang="ru-RU" sz="3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420888"/>
            <a:ext cx="8172400" cy="4437112"/>
          </a:xfrm>
        </p:spPr>
        <p:txBody>
          <a:bodyPr/>
          <a:lstStyle/>
          <a:p>
            <a:pPr algn="ctr">
              <a:buNone/>
            </a:pPr>
            <a:r>
              <a:rPr lang="uk-UA" sz="22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книги – джерело творчості, бібліотекар – регулятор творчості, учень – суб</a:t>
            </a:r>
            <a:r>
              <a:rPr lang="ru-RU" sz="22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’</a:t>
            </a:r>
            <a:r>
              <a:rPr lang="uk-UA" sz="22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єкт творчості</a:t>
            </a:r>
            <a:endParaRPr lang="ru-RU" sz="2200" dirty="0" smtClean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2400" b="1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9144" y="980728"/>
            <a:ext cx="7704856" cy="108012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None/>
            </a:pPr>
            <a:r>
              <a:rPr lang="uk-UA" sz="2800" b="1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Бібліотека </a:t>
            </a:r>
          </a:p>
          <a:p>
            <a:pPr marL="514350" indent="-514350" algn="ctr">
              <a:buNone/>
            </a:pPr>
            <a:r>
              <a:rPr lang="uk-UA" sz="2800" b="1" dirty="0" smtClean="0">
                <a:solidFill>
                  <a:srgbClr val="002060"/>
                </a:solidFill>
                <a:latin typeface="Arial Black" pitchFamily="34" charset="0"/>
              </a:rPr>
              <a:t>як творча лабораторія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915816" y="2060848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72000" y="2060848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2060848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80312" y="2060848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 descr="C:\Users\1\Desktop\m12826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23728" y="3284984"/>
            <a:ext cx="2556147" cy="3299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0" descr="C:\Users\1\Desktop\m12826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92080" y="3284984"/>
            <a:ext cx="259228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848881" y="2605474"/>
            <a:ext cx="7101409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96752"/>
          </a:xfrm>
        </p:spPr>
        <p:txBody>
          <a:bodyPr>
            <a:noAutofit/>
          </a:bodyPr>
          <a:lstStyle/>
          <a:p>
            <a:r>
              <a:rPr lang="uk-UA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Особливості впровадження складової</a:t>
            </a:r>
            <a:endParaRPr lang="ru-RU" sz="3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420888"/>
            <a:ext cx="8028384" cy="4437112"/>
          </a:xfrm>
        </p:spPr>
        <p:txBody>
          <a:bodyPr/>
          <a:lstStyle/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  <a:latin typeface="Arial Black" pitchFamily="34" charset="0"/>
              </a:rPr>
              <a:t>проведення на базі бібліотеки тематичних заходів, що сприяють вихованню читачів як морально-духовних особистостей, свідомих громадян і патріотів</a:t>
            </a:r>
            <a:endParaRPr lang="ru-RU" sz="2200" b="1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9144" y="1196752"/>
            <a:ext cx="7704856" cy="864096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None/>
            </a:pPr>
            <a:r>
              <a:rPr lang="uk-UA" sz="2800" b="1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Бібліотека </a:t>
            </a:r>
          </a:p>
          <a:p>
            <a:pPr marL="514350" indent="-514350" algn="ctr">
              <a:buNone/>
            </a:pPr>
            <a:r>
              <a:rPr lang="uk-UA" sz="2800" b="1" dirty="0" smtClean="0">
                <a:solidFill>
                  <a:srgbClr val="002060"/>
                </a:solidFill>
                <a:latin typeface="Arial Black" pitchFamily="34" charset="0"/>
              </a:rPr>
              <a:t>як    національно-виховний простір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915816" y="2060848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72000" y="2060848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2060848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80312" y="2060848"/>
            <a:ext cx="288032" cy="360040"/>
          </a:xfrm>
          <a:prstGeom prst="downArrow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0" descr="C:\Users\1\Desktop\m12826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4048" y="3995682"/>
            <a:ext cx="3960440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5400000" flipV="1">
            <a:off x="-2848881" y="2605474"/>
            <a:ext cx="7101409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1\Desktop\m12826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59632" y="3995682"/>
            <a:ext cx="3600399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uare bevel">
  <a:themeElements>
    <a:clrScheme name="square bevel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01159442</Template>
  <TotalTime>8734</TotalTime>
  <Words>1019</Words>
  <Application>Microsoft Office PowerPoint</Application>
  <PresentationFormat>Экран (4:3)</PresentationFormat>
  <Paragraphs>164</Paragraphs>
  <Slides>26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Default Design</vt:lpstr>
      <vt:lpstr>square bevel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Слайд 1</vt:lpstr>
      <vt:lpstr>Слайд 2</vt:lpstr>
      <vt:lpstr>Кредо діяльності бібліотеки</vt:lpstr>
      <vt:lpstr>Актуальність впровадженої моделі</vt:lpstr>
      <vt:lpstr>Мета і завдання моделі</vt:lpstr>
      <vt:lpstr>Складові моделі https://drive.google.com/open?id=1TJ6uRTIYRQmAluT-St2NtW64ve7ainFy</vt:lpstr>
      <vt:lpstr>Особливості впровадження складової</vt:lpstr>
      <vt:lpstr>Особливості впровадження складової</vt:lpstr>
      <vt:lpstr>Особливості впровадження складової</vt:lpstr>
      <vt:lpstr>Особливості впровадження складової</vt:lpstr>
      <vt:lpstr>Особливості впровадження складової</vt:lpstr>
      <vt:lpstr>Особливості впровадження складової</vt:lpstr>
      <vt:lpstr>Методи і прийоми реалізації моделі</vt:lpstr>
      <vt:lpstr>Методи і прийоми реалізації моделі</vt:lpstr>
      <vt:lpstr>Методи і прийоми реалізації моделі</vt:lpstr>
      <vt:lpstr>Методи і прийоми реалізації моделі</vt:lpstr>
      <vt:lpstr>Методи і прийоми реалізації моделі</vt:lpstr>
      <vt:lpstr>Методи і прийоми реалізації моделі</vt:lpstr>
      <vt:lpstr>Методи і прийоми реалізації моделі</vt:lpstr>
      <vt:lpstr>Упровадження моделі шкільної бібліотеки в інформаційно-освітньому процесі школи і села https://drive.google.com/open?id=10pImiWLUsr1TPsVFIVap3ICR4ztfQtof </vt:lpstr>
      <vt:lpstr>Форма узагальнення роботи над моделлю</vt:lpstr>
      <vt:lpstr>Кількісні показники ефективності моделі</vt:lpstr>
      <vt:lpstr>Якісні показники ефективності моделі</vt:lpstr>
      <vt:lpstr>Якісні показники ефективності моделі</vt:lpstr>
      <vt:lpstr>Слайд 25</vt:lpstr>
      <vt:lpstr>Список використаної літератури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на родительском собрании  «Роль книги в воспитании и образовании школьников»</dc:title>
  <dc:creator>1</dc:creator>
  <cp:lastModifiedBy>Пользователь Windows</cp:lastModifiedBy>
  <cp:revision>254</cp:revision>
  <dcterms:created xsi:type="dcterms:W3CDTF">2010-03-27T15:16:43Z</dcterms:created>
  <dcterms:modified xsi:type="dcterms:W3CDTF">2020-01-03T14:11:38Z</dcterms:modified>
</cp:coreProperties>
</file>