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/>
              <a:t>Групи дітей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Сильні діти</c:v>
                </c:pt>
                <c:pt idx="1">
                  <c:v>Діти, що добре володіють матеріалом</c:v>
                </c:pt>
                <c:pt idx="2">
                  <c:v>Діти, що потребують допомогм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0.155</c:v>
                </c:pt>
                <c:pt idx="1">
                  <c:v>0.61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 i="1">
                <a:effectLst/>
                <a:latin typeface="Arial" pitchFamily="34" charset="0"/>
                <a:cs typeface="Arial" pitchFamily="34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b="1" i="1">
                <a:latin typeface="Arial" pitchFamily="34" charset="0"/>
                <a:cs typeface="Arial" pitchFamily="34" charset="0"/>
              </a:defRPr>
            </a:pPr>
            <a:endParaRPr lang="uk-UA"/>
          </a:p>
        </c:txPr>
      </c:legendEntry>
      <c:legendEntry>
        <c:idx val="2"/>
        <c:txPr>
          <a:bodyPr/>
          <a:lstStyle/>
          <a:p>
            <a:pPr>
              <a:defRPr b="1" i="1">
                <a:latin typeface="Arial" pitchFamily="34" charset="0"/>
                <a:cs typeface="Arial" pitchFamily="34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72713351803246817"/>
          <c:y val="0.1840881156120808"/>
          <c:w val="0.25434796344901328"/>
          <c:h val="0.6587740553778278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D2529-8F68-4A57-BB8F-294206A115A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E9C5AE3-B2D5-4F1D-93BD-554F48029638}">
      <dgm:prSet phldrT="[Текст]" custT="1"/>
      <dgm:spPr/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закріплення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та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поглиблення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знань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,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умінь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та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навичок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,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набутих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на уроках</a:t>
          </a:r>
          <a:endParaRPr lang="uk-U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D10F959-A397-4784-B395-647C87B081DA}" type="parTrans" cxnId="{08D1C7A0-281D-4D6A-AD1A-26E89ED7C2AD}">
      <dgm:prSet/>
      <dgm:spPr/>
      <dgm:t>
        <a:bodyPr/>
        <a:lstStyle/>
        <a:p>
          <a:endParaRPr lang="uk-UA"/>
        </a:p>
      </dgm:t>
    </dgm:pt>
    <dgm:pt modelId="{990FE078-82B5-4DA5-9418-A260850EF6DA}" type="sibTrans" cxnId="{08D1C7A0-281D-4D6A-AD1A-26E89ED7C2AD}">
      <dgm:prSet/>
      <dgm:spPr/>
      <dgm:t>
        <a:bodyPr/>
        <a:lstStyle/>
        <a:p>
          <a:endParaRPr lang="uk-UA"/>
        </a:p>
      </dgm:t>
    </dgm:pt>
    <dgm:pt modelId="{E5772714-FA6E-44B3-B288-34FAFA8894AF}">
      <dgm:prSet phldrT="[Текст]" custT="1"/>
      <dgm:spPr/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формування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учнів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ціннісних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орієнтацій</a:t>
          </a:r>
          <a:endParaRPr lang="uk-U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4069C3B-1846-4143-9DFF-023846E0B21B}" type="parTrans" cxnId="{CD14C4BD-10C8-42DE-93AE-5CF2D2674468}">
      <dgm:prSet/>
      <dgm:spPr/>
      <dgm:t>
        <a:bodyPr/>
        <a:lstStyle/>
        <a:p>
          <a:endParaRPr lang="uk-UA"/>
        </a:p>
      </dgm:t>
    </dgm:pt>
    <dgm:pt modelId="{11050A10-7C54-4869-8539-A8E43703B199}" type="sibTrans" cxnId="{CD14C4BD-10C8-42DE-93AE-5CF2D2674468}">
      <dgm:prSet/>
      <dgm:spPr/>
      <dgm:t>
        <a:bodyPr/>
        <a:lstStyle/>
        <a:p>
          <a:endParaRPr lang="uk-UA"/>
        </a:p>
      </dgm:t>
    </dgm:pt>
    <dgm:pt modelId="{05367118-566C-4708-AA28-B29A6F3D6A2B}">
      <dgm:prSet phldrT="[Текст]" custT="1"/>
      <dgm:spPr/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здійснення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заходів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, 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спрямованих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на 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зміцнення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здоров'я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учнів</a:t>
          </a:r>
          <a:endParaRPr lang="uk-U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BEFBD91-2879-410C-B78A-3A434502853A}" type="parTrans" cxnId="{8BB65948-2648-4B70-81CC-11961D4A6F9E}">
      <dgm:prSet/>
      <dgm:spPr/>
      <dgm:t>
        <a:bodyPr/>
        <a:lstStyle/>
        <a:p>
          <a:endParaRPr lang="uk-UA"/>
        </a:p>
      </dgm:t>
    </dgm:pt>
    <dgm:pt modelId="{116C5F85-268F-4934-B16A-056C916C44C3}" type="sibTrans" cxnId="{8BB65948-2648-4B70-81CC-11961D4A6F9E}">
      <dgm:prSet/>
      <dgm:spPr/>
      <dgm:t>
        <a:bodyPr/>
        <a:lstStyle/>
        <a:p>
          <a:endParaRPr lang="uk-UA"/>
        </a:p>
      </dgm:t>
    </dgm:pt>
    <dgm:pt modelId="{F52BF6CE-2FF8-4437-8854-1D3701760E17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розвиток творчих здібностей учнів </a:t>
          </a:r>
          <a:endParaRPr lang="uk-U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D3D031B-0762-48F7-B250-CC8842BFF671}" type="parTrans" cxnId="{099FEABC-ECFA-4337-9D1C-6369923ED9FA}">
      <dgm:prSet/>
      <dgm:spPr/>
      <dgm:t>
        <a:bodyPr/>
        <a:lstStyle/>
        <a:p>
          <a:endParaRPr lang="uk-UA"/>
        </a:p>
      </dgm:t>
    </dgm:pt>
    <dgm:pt modelId="{6E4ED708-F386-41CC-80DC-09BC0AF423D2}" type="sibTrans" cxnId="{099FEABC-ECFA-4337-9D1C-6369923ED9FA}">
      <dgm:prSet/>
      <dgm:spPr/>
      <dgm:t>
        <a:bodyPr/>
        <a:lstStyle/>
        <a:p>
          <a:endParaRPr lang="uk-UA"/>
        </a:p>
      </dgm:t>
    </dgm:pt>
    <dgm:pt modelId="{10B065BC-D1F6-4A4A-B8E8-0C4FE87C4A7C}">
      <dgm:prSet phldrT="[Текст]" custT="1"/>
      <dgm:spPr/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надання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допомоги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учням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у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підготовці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до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уроків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і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виконанні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домашніх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завдань</a:t>
          </a:r>
          <a:endParaRPr lang="uk-U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EBA2FA8-77E2-42DE-ACF9-5B77166BB06E}" type="parTrans" cxnId="{41737A7B-C5CA-4CB6-9BC7-45B41B05B693}">
      <dgm:prSet/>
      <dgm:spPr/>
      <dgm:t>
        <a:bodyPr/>
        <a:lstStyle/>
        <a:p>
          <a:endParaRPr lang="uk-UA"/>
        </a:p>
      </dgm:t>
    </dgm:pt>
    <dgm:pt modelId="{4F3C9A31-501C-4C01-84F2-9A664607746B}" type="sibTrans" cxnId="{41737A7B-C5CA-4CB6-9BC7-45B41B05B693}">
      <dgm:prSet/>
      <dgm:spPr/>
      <dgm:t>
        <a:bodyPr/>
        <a:lstStyle/>
        <a:p>
          <a:endParaRPr lang="uk-UA"/>
        </a:p>
      </dgm:t>
    </dgm:pt>
    <dgm:pt modelId="{04ACDF58-1D3B-4F0A-9E7B-4BC6D0C81352}">
      <dgm:prSet custT="1"/>
      <dgm:spPr/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організація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дозвілля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учнів</a:t>
          </a:r>
          <a:endParaRPr lang="uk-U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7980617-11A1-41FF-9CC7-E3E525F9BCCF}" type="parTrans" cxnId="{67B0B37C-EF53-46DA-9726-981084C18D8A}">
      <dgm:prSet/>
      <dgm:spPr/>
      <dgm:t>
        <a:bodyPr/>
        <a:lstStyle/>
        <a:p>
          <a:endParaRPr lang="uk-UA"/>
        </a:p>
      </dgm:t>
    </dgm:pt>
    <dgm:pt modelId="{7E455A5C-D5F3-47BB-A98D-B0C4F52D9ACF}" type="sibTrans" cxnId="{67B0B37C-EF53-46DA-9726-981084C18D8A}">
      <dgm:prSet/>
      <dgm:spPr/>
      <dgm:t>
        <a:bodyPr/>
        <a:lstStyle/>
        <a:p>
          <a:endParaRPr lang="uk-UA"/>
        </a:p>
      </dgm:t>
    </dgm:pt>
    <dgm:pt modelId="{D284020E-4CF8-4B7A-8066-C4D3A81C5577}" type="pres">
      <dgm:prSet presAssocID="{CFAD2529-8F68-4A57-BB8F-294206A115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175962E-329D-4AF9-964D-218911CF3EDD}" type="pres">
      <dgm:prSet presAssocID="{EE9C5AE3-B2D5-4F1D-93BD-554F4802963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DE9D1E-3967-4DCF-B2FA-9C89CC353BFF}" type="pres">
      <dgm:prSet presAssocID="{990FE078-82B5-4DA5-9418-A260850EF6DA}" presName="sibTrans" presStyleCnt="0"/>
      <dgm:spPr/>
    </dgm:pt>
    <dgm:pt modelId="{6216996A-06DD-4434-A542-C731EBAA4BF3}" type="pres">
      <dgm:prSet presAssocID="{10B065BC-D1F6-4A4A-B8E8-0C4FE87C4A7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1A2F56-858A-43F3-B147-BA9BFF553DDE}" type="pres">
      <dgm:prSet presAssocID="{4F3C9A31-501C-4C01-84F2-9A664607746B}" presName="sibTrans" presStyleCnt="0"/>
      <dgm:spPr/>
    </dgm:pt>
    <dgm:pt modelId="{995E1570-5542-4A3F-8100-9BB3E641A943}" type="pres">
      <dgm:prSet presAssocID="{04ACDF58-1D3B-4F0A-9E7B-4BC6D0C8135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CEEBC6-D2A6-458F-9E76-4FEF575220C2}" type="pres">
      <dgm:prSet presAssocID="{7E455A5C-D5F3-47BB-A98D-B0C4F52D9ACF}" presName="sibTrans" presStyleCnt="0"/>
      <dgm:spPr/>
    </dgm:pt>
    <dgm:pt modelId="{3229C7E6-B6D8-46CF-80C9-A42778E5B2BF}" type="pres">
      <dgm:prSet presAssocID="{E5772714-FA6E-44B3-B288-34FAFA8894A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C52C42-916E-4354-A200-22220DD6EFEE}" type="pres">
      <dgm:prSet presAssocID="{11050A10-7C54-4869-8539-A8E43703B199}" presName="sibTrans" presStyleCnt="0"/>
      <dgm:spPr/>
    </dgm:pt>
    <dgm:pt modelId="{F9C75D5B-0315-4E6C-B836-7D9D149CD5BA}" type="pres">
      <dgm:prSet presAssocID="{05367118-566C-4708-AA28-B29A6F3D6A2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4214DB-71A1-4D6D-9FEB-E1D16D5AD154}" type="pres">
      <dgm:prSet presAssocID="{116C5F85-268F-4934-B16A-056C916C44C3}" presName="sibTrans" presStyleCnt="0"/>
      <dgm:spPr/>
    </dgm:pt>
    <dgm:pt modelId="{E49A54F6-F414-42A9-8C99-0C789DF8DE67}" type="pres">
      <dgm:prSet presAssocID="{F52BF6CE-2FF8-4437-8854-1D3701760E1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D14C4BD-10C8-42DE-93AE-5CF2D2674468}" srcId="{CFAD2529-8F68-4A57-BB8F-294206A115A9}" destId="{E5772714-FA6E-44B3-B288-34FAFA8894AF}" srcOrd="3" destOrd="0" parTransId="{54069C3B-1846-4143-9DFF-023846E0B21B}" sibTransId="{11050A10-7C54-4869-8539-A8E43703B199}"/>
    <dgm:cxn modelId="{A1C6549F-3926-4290-9E67-C71D223D7F99}" type="presOf" srcId="{10B065BC-D1F6-4A4A-B8E8-0C4FE87C4A7C}" destId="{6216996A-06DD-4434-A542-C731EBAA4BF3}" srcOrd="0" destOrd="0" presId="urn:microsoft.com/office/officeart/2005/8/layout/default"/>
    <dgm:cxn modelId="{15B0524A-9462-4212-85E5-57AF72EEAA70}" type="presOf" srcId="{F52BF6CE-2FF8-4437-8854-1D3701760E17}" destId="{E49A54F6-F414-42A9-8C99-0C789DF8DE67}" srcOrd="0" destOrd="0" presId="urn:microsoft.com/office/officeart/2005/8/layout/default"/>
    <dgm:cxn modelId="{08D1C7A0-281D-4D6A-AD1A-26E89ED7C2AD}" srcId="{CFAD2529-8F68-4A57-BB8F-294206A115A9}" destId="{EE9C5AE3-B2D5-4F1D-93BD-554F48029638}" srcOrd="0" destOrd="0" parTransId="{9D10F959-A397-4784-B395-647C87B081DA}" sibTransId="{990FE078-82B5-4DA5-9418-A260850EF6DA}"/>
    <dgm:cxn modelId="{A9C4AE24-A86C-43B6-9ABE-CEB9DF6ED030}" type="presOf" srcId="{05367118-566C-4708-AA28-B29A6F3D6A2B}" destId="{F9C75D5B-0315-4E6C-B836-7D9D149CD5BA}" srcOrd="0" destOrd="0" presId="urn:microsoft.com/office/officeart/2005/8/layout/default"/>
    <dgm:cxn modelId="{099FEABC-ECFA-4337-9D1C-6369923ED9FA}" srcId="{CFAD2529-8F68-4A57-BB8F-294206A115A9}" destId="{F52BF6CE-2FF8-4437-8854-1D3701760E17}" srcOrd="5" destOrd="0" parTransId="{0D3D031B-0762-48F7-B250-CC8842BFF671}" sibTransId="{6E4ED708-F386-41CC-80DC-09BC0AF423D2}"/>
    <dgm:cxn modelId="{8BB65948-2648-4B70-81CC-11961D4A6F9E}" srcId="{CFAD2529-8F68-4A57-BB8F-294206A115A9}" destId="{05367118-566C-4708-AA28-B29A6F3D6A2B}" srcOrd="4" destOrd="0" parTransId="{2BEFBD91-2879-410C-B78A-3A434502853A}" sibTransId="{116C5F85-268F-4934-B16A-056C916C44C3}"/>
    <dgm:cxn modelId="{67B0B37C-EF53-46DA-9726-981084C18D8A}" srcId="{CFAD2529-8F68-4A57-BB8F-294206A115A9}" destId="{04ACDF58-1D3B-4F0A-9E7B-4BC6D0C81352}" srcOrd="2" destOrd="0" parTransId="{A7980617-11A1-41FF-9CC7-E3E525F9BCCF}" sibTransId="{7E455A5C-D5F3-47BB-A98D-B0C4F52D9ACF}"/>
    <dgm:cxn modelId="{72BA0654-5B70-4139-AD6C-4F927C38D341}" type="presOf" srcId="{E5772714-FA6E-44B3-B288-34FAFA8894AF}" destId="{3229C7E6-B6D8-46CF-80C9-A42778E5B2BF}" srcOrd="0" destOrd="0" presId="urn:microsoft.com/office/officeart/2005/8/layout/default"/>
    <dgm:cxn modelId="{41737A7B-C5CA-4CB6-9BC7-45B41B05B693}" srcId="{CFAD2529-8F68-4A57-BB8F-294206A115A9}" destId="{10B065BC-D1F6-4A4A-B8E8-0C4FE87C4A7C}" srcOrd="1" destOrd="0" parTransId="{DEBA2FA8-77E2-42DE-ACF9-5B77166BB06E}" sibTransId="{4F3C9A31-501C-4C01-84F2-9A664607746B}"/>
    <dgm:cxn modelId="{EFC4C533-455C-4C70-9A80-65DA8DF2EA08}" type="presOf" srcId="{EE9C5AE3-B2D5-4F1D-93BD-554F48029638}" destId="{6175962E-329D-4AF9-964D-218911CF3EDD}" srcOrd="0" destOrd="0" presId="urn:microsoft.com/office/officeart/2005/8/layout/default"/>
    <dgm:cxn modelId="{E91A5BDC-A7BB-4D73-BB40-FE321A09C227}" type="presOf" srcId="{04ACDF58-1D3B-4F0A-9E7B-4BC6D0C81352}" destId="{995E1570-5542-4A3F-8100-9BB3E641A943}" srcOrd="0" destOrd="0" presId="urn:microsoft.com/office/officeart/2005/8/layout/default"/>
    <dgm:cxn modelId="{9DCE4B96-37FC-4AFE-A8E5-A1DF6CEC241F}" type="presOf" srcId="{CFAD2529-8F68-4A57-BB8F-294206A115A9}" destId="{D284020E-4CF8-4B7A-8066-C4D3A81C5577}" srcOrd="0" destOrd="0" presId="urn:microsoft.com/office/officeart/2005/8/layout/default"/>
    <dgm:cxn modelId="{DBDC362D-A9B8-48D1-A792-9164638F4984}" type="presParOf" srcId="{D284020E-4CF8-4B7A-8066-C4D3A81C5577}" destId="{6175962E-329D-4AF9-964D-218911CF3EDD}" srcOrd="0" destOrd="0" presId="urn:microsoft.com/office/officeart/2005/8/layout/default"/>
    <dgm:cxn modelId="{A2C468CA-29E9-40C3-A6F3-3277E4D0CD23}" type="presParOf" srcId="{D284020E-4CF8-4B7A-8066-C4D3A81C5577}" destId="{DFDE9D1E-3967-4DCF-B2FA-9C89CC353BFF}" srcOrd="1" destOrd="0" presId="urn:microsoft.com/office/officeart/2005/8/layout/default"/>
    <dgm:cxn modelId="{F6D74D46-10A0-48F6-8409-A50456308B73}" type="presParOf" srcId="{D284020E-4CF8-4B7A-8066-C4D3A81C5577}" destId="{6216996A-06DD-4434-A542-C731EBAA4BF3}" srcOrd="2" destOrd="0" presId="urn:microsoft.com/office/officeart/2005/8/layout/default"/>
    <dgm:cxn modelId="{184B09B4-6425-40F9-BBDD-67AD6F2DCB98}" type="presParOf" srcId="{D284020E-4CF8-4B7A-8066-C4D3A81C5577}" destId="{3C1A2F56-858A-43F3-B147-BA9BFF553DDE}" srcOrd="3" destOrd="0" presId="urn:microsoft.com/office/officeart/2005/8/layout/default"/>
    <dgm:cxn modelId="{A56A7F8F-97AF-4171-870B-E137127C085C}" type="presParOf" srcId="{D284020E-4CF8-4B7A-8066-C4D3A81C5577}" destId="{995E1570-5542-4A3F-8100-9BB3E641A943}" srcOrd="4" destOrd="0" presId="urn:microsoft.com/office/officeart/2005/8/layout/default"/>
    <dgm:cxn modelId="{50028D95-8BB5-41C0-9226-A9A7390A611B}" type="presParOf" srcId="{D284020E-4CF8-4B7A-8066-C4D3A81C5577}" destId="{08CEEBC6-D2A6-458F-9E76-4FEF575220C2}" srcOrd="5" destOrd="0" presId="urn:microsoft.com/office/officeart/2005/8/layout/default"/>
    <dgm:cxn modelId="{2A6FC75E-AD08-4EB1-88BB-81B7364130B2}" type="presParOf" srcId="{D284020E-4CF8-4B7A-8066-C4D3A81C5577}" destId="{3229C7E6-B6D8-46CF-80C9-A42778E5B2BF}" srcOrd="6" destOrd="0" presId="urn:microsoft.com/office/officeart/2005/8/layout/default"/>
    <dgm:cxn modelId="{92EF8066-3BBE-4D3D-BEF8-223D0DA83C7B}" type="presParOf" srcId="{D284020E-4CF8-4B7A-8066-C4D3A81C5577}" destId="{C4C52C42-916E-4354-A200-22220DD6EFEE}" srcOrd="7" destOrd="0" presId="urn:microsoft.com/office/officeart/2005/8/layout/default"/>
    <dgm:cxn modelId="{C07B1AF7-2204-49B1-ADAA-44447390322A}" type="presParOf" srcId="{D284020E-4CF8-4B7A-8066-C4D3A81C5577}" destId="{F9C75D5B-0315-4E6C-B836-7D9D149CD5BA}" srcOrd="8" destOrd="0" presId="urn:microsoft.com/office/officeart/2005/8/layout/default"/>
    <dgm:cxn modelId="{8BEBF750-3560-4067-8A3F-DFDC972567DB}" type="presParOf" srcId="{D284020E-4CF8-4B7A-8066-C4D3A81C5577}" destId="{6F4214DB-71A1-4D6D-9FEB-E1D16D5AD154}" srcOrd="9" destOrd="0" presId="urn:microsoft.com/office/officeart/2005/8/layout/default"/>
    <dgm:cxn modelId="{DB7EEF9F-92D3-47DE-884D-370CAD641E3B}" type="presParOf" srcId="{D284020E-4CF8-4B7A-8066-C4D3A81C5577}" destId="{E49A54F6-F414-42A9-8C99-0C789DF8DE6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BF789-1501-4126-B2CC-DEA8567CD631}" type="doc">
      <dgm:prSet loTypeId="urn:microsoft.com/office/officeart/2008/layout/VerticalCurved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uk-UA"/>
        </a:p>
      </dgm:t>
    </dgm:pt>
    <dgm:pt modelId="{A0424D76-FBF1-4964-BA43-82357329AA08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Прийом дітей до групи. Обід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BBE0C5-74A6-448A-B856-DF8B56A77FF9}" type="parTrans" cxnId="{B54E4537-2AFF-48ED-B2BF-7FD9E3BE7844}">
      <dgm:prSet/>
      <dgm:spPr/>
      <dgm:t>
        <a:bodyPr/>
        <a:lstStyle/>
        <a:p>
          <a:endParaRPr lang="uk-UA"/>
        </a:p>
      </dgm:t>
    </dgm:pt>
    <dgm:pt modelId="{20B43FEA-82E7-4B30-A1F4-FBE27458F631}" type="sibTrans" cxnId="{B54E4537-2AFF-48ED-B2BF-7FD9E3BE7844}">
      <dgm:prSet/>
      <dgm:spPr/>
      <dgm:t>
        <a:bodyPr/>
        <a:lstStyle/>
        <a:p>
          <a:endParaRPr lang="uk-UA"/>
        </a:p>
      </dgm:t>
    </dgm:pt>
    <dgm:pt modelId="{8B50101D-75D3-4376-9644-A7E3DF27B50D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Перебування на свіжому повітрі, рухливі ігри 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506D74-9951-42D6-8A45-DD629713CB70}" type="parTrans" cxnId="{72AE3A2F-7256-49D1-B04A-3956B714C307}">
      <dgm:prSet/>
      <dgm:spPr/>
      <dgm:t>
        <a:bodyPr/>
        <a:lstStyle/>
        <a:p>
          <a:endParaRPr lang="uk-UA"/>
        </a:p>
      </dgm:t>
    </dgm:pt>
    <dgm:pt modelId="{669CB079-522B-4F3A-A70A-AC6BE40A8BF1}" type="sibTrans" cxnId="{72AE3A2F-7256-49D1-B04A-3956B714C307}">
      <dgm:prSet/>
      <dgm:spPr/>
      <dgm:t>
        <a:bodyPr/>
        <a:lstStyle/>
        <a:p>
          <a:endParaRPr lang="uk-UA"/>
        </a:p>
      </dgm:t>
    </dgm:pt>
    <dgm:pt modelId="{242CB6E2-924F-4302-B77C-1B9D4722C145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Самопідготовка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7C1F26-9329-4ADC-B4EC-7133EA507C43}" type="parTrans" cxnId="{8D6C95D4-912C-4662-ADFB-720A1DE1740C}">
      <dgm:prSet/>
      <dgm:spPr/>
      <dgm:t>
        <a:bodyPr/>
        <a:lstStyle/>
        <a:p>
          <a:endParaRPr lang="uk-UA"/>
        </a:p>
      </dgm:t>
    </dgm:pt>
    <dgm:pt modelId="{0D65FDAC-364B-49A7-9D3A-932E66651734}" type="sibTrans" cxnId="{8D6C95D4-912C-4662-ADFB-720A1DE1740C}">
      <dgm:prSet/>
      <dgm:spPr/>
      <dgm:t>
        <a:bodyPr/>
        <a:lstStyle/>
        <a:p>
          <a:endParaRPr lang="uk-UA"/>
        </a:p>
      </dgm:t>
    </dgm:pt>
    <dgm:pt modelId="{C48D86DE-DD25-42EA-B336-B3C608961250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Виховна година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0A4AB8-B569-4378-A25D-5F3B1E0C7925}" type="parTrans" cxnId="{89CFC277-39CF-46B8-A251-8E1553C3C759}">
      <dgm:prSet/>
      <dgm:spPr/>
      <dgm:t>
        <a:bodyPr/>
        <a:lstStyle/>
        <a:p>
          <a:endParaRPr lang="uk-UA"/>
        </a:p>
      </dgm:t>
    </dgm:pt>
    <dgm:pt modelId="{D0EEB5DF-3296-4CC4-BD99-5DEDB18191F5}" type="sibTrans" cxnId="{89CFC277-39CF-46B8-A251-8E1553C3C759}">
      <dgm:prSet/>
      <dgm:spPr/>
      <dgm:t>
        <a:bodyPr/>
        <a:lstStyle/>
        <a:p>
          <a:endParaRPr lang="uk-UA"/>
        </a:p>
      </dgm:t>
    </dgm:pt>
    <dgm:pt modelId="{4683AB3E-6CAD-4AF4-B89E-3D43BE92C818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Заняття за інтересами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EF1F05-F610-4CEE-B65E-37C00A1EA12A}" type="parTrans" cxnId="{0A4F3B0E-A98F-4D0B-B8AF-8D6D058E3414}">
      <dgm:prSet/>
      <dgm:spPr/>
      <dgm:t>
        <a:bodyPr/>
        <a:lstStyle/>
        <a:p>
          <a:endParaRPr lang="uk-UA"/>
        </a:p>
      </dgm:t>
    </dgm:pt>
    <dgm:pt modelId="{89FB1A55-BF66-4BDA-874D-1DBBF0033271}" type="sibTrans" cxnId="{0A4F3B0E-A98F-4D0B-B8AF-8D6D058E3414}">
      <dgm:prSet/>
      <dgm:spPr/>
      <dgm:t>
        <a:bodyPr/>
        <a:lstStyle/>
        <a:p>
          <a:endParaRPr lang="uk-UA"/>
        </a:p>
      </dgm:t>
    </dgm:pt>
    <dgm:pt modelId="{BC926C63-93C7-4DE9-8410-AD368E8D24F2}" type="pres">
      <dgm:prSet presAssocID="{CC9BF789-1501-4126-B2CC-DEA8567CD63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769E4806-6E40-47E4-8537-E995892B0471}" type="pres">
      <dgm:prSet presAssocID="{CC9BF789-1501-4126-B2CC-DEA8567CD631}" presName="Name1" presStyleCnt="0"/>
      <dgm:spPr/>
      <dgm:t>
        <a:bodyPr/>
        <a:lstStyle/>
        <a:p>
          <a:endParaRPr lang="uk-UA"/>
        </a:p>
      </dgm:t>
    </dgm:pt>
    <dgm:pt modelId="{8B2B9CE8-7F12-4BF4-9F72-1E1CD52C18B3}" type="pres">
      <dgm:prSet presAssocID="{CC9BF789-1501-4126-B2CC-DEA8567CD631}" presName="cycle" presStyleCnt="0"/>
      <dgm:spPr/>
      <dgm:t>
        <a:bodyPr/>
        <a:lstStyle/>
        <a:p>
          <a:endParaRPr lang="uk-UA"/>
        </a:p>
      </dgm:t>
    </dgm:pt>
    <dgm:pt modelId="{910C1212-AA15-46FC-B447-D68F6743F262}" type="pres">
      <dgm:prSet presAssocID="{CC9BF789-1501-4126-B2CC-DEA8567CD631}" presName="srcNode" presStyleLbl="node1" presStyleIdx="0" presStyleCnt="5"/>
      <dgm:spPr/>
      <dgm:t>
        <a:bodyPr/>
        <a:lstStyle/>
        <a:p>
          <a:endParaRPr lang="uk-UA"/>
        </a:p>
      </dgm:t>
    </dgm:pt>
    <dgm:pt modelId="{951CBC77-A186-4D12-8D6C-5A49DAF4430D}" type="pres">
      <dgm:prSet presAssocID="{CC9BF789-1501-4126-B2CC-DEA8567CD631}" presName="conn" presStyleLbl="parChTrans1D2" presStyleIdx="0" presStyleCnt="1"/>
      <dgm:spPr/>
      <dgm:t>
        <a:bodyPr/>
        <a:lstStyle/>
        <a:p>
          <a:endParaRPr lang="uk-UA"/>
        </a:p>
      </dgm:t>
    </dgm:pt>
    <dgm:pt modelId="{EC1CA25D-68C1-45D5-84CD-C6A6E3E8EC38}" type="pres">
      <dgm:prSet presAssocID="{CC9BF789-1501-4126-B2CC-DEA8567CD631}" presName="extraNode" presStyleLbl="node1" presStyleIdx="0" presStyleCnt="5"/>
      <dgm:spPr/>
      <dgm:t>
        <a:bodyPr/>
        <a:lstStyle/>
        <a:p>
          <a:endParaRPr lang="uk-UA"/>
        </a:p>
      </dgm:t>
    </dgm:pt>
    <dgm:pt modelId="{CC69DFE8-30F8-41A3-92C1-48341E9DD7B5}" type="pres">
      <dgm:prSet presAssocID="{CC9BF789-1501-4126-B2CC-DEA8567CD631}" presName="dstNode" presStyleLbl="node1" presStyleIdx="0" presStyleCnt="5"/>
      <dgm:spPr/>
      <dgm:t>
        <a:bodyPr/>
        <a:lstStyle/>
        <a:p>
          <a:endParaRPr lang="uk-UA"/>
        </a:p>
      </dgm:t>
    </dgm:pt>
    <dgm:pt modelId="{ED9B57BC-00F4-423F-BDE8-E0C8061B7959}" type="pres">
      <dgm:prSet presAssocID="{A0424D76-FBF1-4964-BA43-82357329AA0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FBBAC1-C1C0-4370-A0C6-DDD5F482FAE8}" type="pres">
      <dgm:prSet presAssocID="{A0424D76-FBF1-4964-BA43-82357329AA08}" presName="accent_1" presStyleCnt="0"/>
      <dgm:spPr/>
      <dgm:t>
        <a:bodyPr/>
        <a:lstStyle/>
        <a:p>
          <a:endParaRPr lang="uk-UA"/>
        </a:p>
      </dgm:t>
    </dgm:pt>
    <dgm:pt modelId="{25E93AFB-6EBF-45A6-B972-E2692EF31A71}" type="pres">
      <dgm:prSet presAssocID="{A0424D76-FBF1-4964-BA43-82357329AA08}" presName="accentRepeatNode" presStyleLbl="solidFgAcc1" presStyleIdx="0" presStyleCnt="5"/>
      <dgm:spPr/>
      <dgm:t>
        <a:bodyPr/>
        <a:lstStyle/>
        <a:p>
          <a:endParaRPr lang="uk-UA"/>
        </a:p>
      </dgm:t>
    </dgm:pt>
    <dgm:pt modelId="{49AC09E2-EAED-4AFA-8981-249A762F2156}" type="pres">
      <dgm:prSet presAssocID="{8B50101D-75D3-4376-9644-A7E3DF27B50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9F0B1E-6DD7-4116-BCAC-14F3D580FA26}" type="pres">
      <dgm:prSet presAssocID="{8B50101D-75D3-4376-9644-A7E3DF27B50D}" presName="accent_2" presStyleCnt="0"/>
      <dgm:spPr/>
      <dgm:t>
        <a:bodyPr/>
        <a:lstStyle/>
        <a:p>
          <a:endParaRPr lang="uk-UA"/>
        </a:p>
      </dgm:t>
    </dgm:pt>
    <dgm:pt modelId="{42A70836-7423-423E-BDF8-EA036B760308}" type="pres">
      <dgm:prSet presAssocID="{8B50101D-75D3-4376-9644-A7E3DF27B50D}" presName="accentRepeatNode" presStyleLbl="solidFgAcc1" presStyleIdx="1" presStyleCnt="5"/>
      <dgm:spPr/>
      <dgm:t>
        <a:bodyPr/>
        <a:lstStyle/>
        <a:p>
          <a:endParaRPr lang="uk-UA"/>
        </a:p>
      </dgm:t>
    </dgm:pt>
    <dgm:pt modelId="{067EBF1B-AACC-4668-AB0F-46A14369DD44}" type="pres">
      <dgm:prSet presAssocID="{C48D86DE-DD25-42EA-B336-B3C60896125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06780F-233A-4A2A-AB66-C30258E9B907}" type="pres">
      <dgm:prSet presAssocID="{C48D86DE-DD25-42EA-B336-B3C608961250}" presName="accent_3" presStyleCnt="0"/>
      <dgm:spPr/>
      <dgm:t>
        <a:bodyPr/>
        <a:lstStyle/>
        <a:p>
          <a:endParaRPr lang="uk-UA"/>
        </a:p>
      </dgm:t>
    </dgm:pt>
    <dgm:pt modelId="{A24C736B-B713-4E2B-878C-0137D4D3FDC1}" type="pres">
      <dgm:prSet presAssocID="{C48D86DE-DD25-42EA-B336-B3C608961250}" presName="accentRepeatNode" presStyleLbl="solidFgAcc1" presStyleIdx="2" presStyleCnt="5"/>
      <dgm:spPr/>
      <dgm:t>
        <a:bodyPr/>
        <a:lstStyle/>
        <a:p>
          <a:endParaRPr lang="uk-UA"/>
        </a:p>
      </dgm:t>
    </dgm:pt>
    <dgm:pt modelId="{0CA1DAC7-B7EA-494D-A87D-F81075BE8677}" type="pres">
      <dgm:prSet presAssocID="{242CB6E2-924F-4302-B77C-1B9D4722C14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939000-1262-4739-B65E-0993245AA50A}" type="pres">
      <dgm:prSet presAssocID="{242CB6E2-924F-4302-B77C-1B9D4722C145}" presName="accent_4" presStyleCnt="0"/>
      <dgm:spPr/>
      <dgm:t>
        <a:bodyPr/>
        <a:lstStyle/>
        <a:p>
          <a:endParaRPr lang="uk-UA"/>
        </a:p>
      </dgm:t>
    </dgm:pt>
    <dgm:pt modelId="{6CD49016-2BD7-4706-96D7-BAE00BB48E5C}" type="pres">
      <dgm:prSet presAssocID="{242CB6E2-924F-4302-B77C-1B9D4722C145}" presName="accentRepeatNode" presStyleLbl="solidFgAcc1" presStyleIdx="3" presStyleCnt="5"/>
      <dgm:spPr/>
      <dgm:t>
        <a:bodyPr/>
        <a:lstStyle/>
        <a:p>
          <a:endParaRPr lang="uk-UA"/>
        </a:p>
      </dgm:t>
    </dgm:pt>
    <dgm:pt modelId="{A94A9A62-9EA0-429F-A93F-FECCA7BC4209}" type="pres">
      <dgm:prSet presAssocID="{4683AB3E-6CAD-4AF4-B89E-3D43BE92C81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BCEA80-89D7-402B-94A1-27461AA222BF}" type="pres">
      <dgm:prSet presAssocID="{4683AB3E-6CAD-4AF4-B89E-3D43BE92C818}" presName="accent_5" presStyleCnt="0"/>
      <dgm:spPr/>
      <dgm:t>
        <a:bodyPr/>
        <a:lstStyle/>
        <a:p>
          <a:endParaRPr lang="uk-UA"/>
        </a:p>
      </dgm:t>
    </dgm:pt>
    <dgm:pt modelId="{2BFA7D94-5B30-436C-8E7A-8044D7BE5A56}" type="pres">
      <dgm:prSet presAssocID="{4683AB3E-6CAD-4AF4-B89E-3D43BE92C818}" presName="accentRepeatNode" presStyleLbl="solidFgAcc1" presStyleIdx="4" presStyleCnt="5"/>
      <dgm:spPr/>
      <dgm:t>
        <a:bodyPr/>
        <a:lstStyle/>
        <a:p>
          <a:endParaRPr lang="uk-UA"/>
        </a:p>
      </dgm:t>
    </dgm:pt>
  </dgm:ptLst>
  <dgm:cxnLst>
    <dgm:cxn modelId="{067A0934-6C2E-402F-8CE7-CDE54A32B495}" type="presOf" srcId="{A0424D76-FBF1-4964-BA43-82357329AA08}" destId="{ED9B57BC-00F4-423F-BDE8-E0C8061B7959}" srcOrd="0" destOrd="0" presId="urn:microsoft.com/office/officeart/2008/layout/VerticalCurvedList"/>
    <dgm:cxn modelId="{0A4F3B0E-A98F-4D0B-B8AF-8D6D058E3414}" srcId="{CC9BF789-1501-4126-B2CC-DEA8567CD631}" destId="{4683AB3E-6CAD-4AF4-B89E-3D43BE92C818}" srcOrd="4" destOrd="0" parTransId="{E9EF1F05-F610-4CEE-B65E-37C00A1EA12A}" sibTransId="{89FB1A55-BF66-4BDA-874D-1DBBF0033271}"/>
    <dgm:cxn modelId="{A3836A89-F4BC-432F-9043-6EC6492532A7}" type="presOf" srcId="{20B43FEA-82E7-4B30-A1F4-FBE27458F631}" destId="{951CBC77-A186-4D12-8D6C-5A49DAF4430D}" srcOrd="0" destOrd="0" presId="urn:microsoft.com/office/officeart/2008/layout/VerticalCurvedList"/>
    <dgm:cxn modelId="{6B665517-1FD6-4634-B4D7-7720961CCAFC}" type="presOf" srcId="{242CB6E2-924F-4302-B77C-1B9D4722C145}" destId="{0CA1DAC7-B7EA-494D-A87D-F81075BE8677}" srcOrd="0" destOrd="0" presId="urn:microsoft.com/office/officeart/2008/layout/VerticalCurvedList"/>
    <dgm:cxn modelId="{72AE3A2F-7256-49D1-B04A-3956B714C307}" srcId="{CC9BF789-1501-4126-B2CC-DEA8567CD631}" destId="{8B50101D-75D3-4376-9644-A7E3DF27B50D}" srcOrd="1" destOrd="0" parTransId="{B9506D74-9951-42D6-8A45-DD629713CB70}" sibTransId="{669CB079-522B-4F3A-A70A-AC6BE40A8BF1}"/>
    <dgm:cxn modelId="{89CFC277-39CF-46B8-A251-8E1553C3C759}" srcId="{CC9BF789-1501-4126-B2CC-DEA8567CD631}" destId="{C48D86DE-DD25-42EA-B336-B3C608961250}" srcOrd="2" destOrd="0" parTransId="{DA0A4AB8-B569-4378-A25D-5F3B1E0C7925}" sibTransId="{D0EEB5DF-3296-4CC4-BD99-5DEDB18191F5}"/>
    <dgm:cxn modelId="{B54E4537-2AFF-48ED-B2BF-7FD9E3BE7844}" srcId="{CC9BF789-1501-4126-B2CC-DEA8567CD631}" destId="{A0424D76-FBF1-4964-BA43-82357329AA08}" srcOrd="0" destOrd="0" parTransId="{E3BBE0C5-74A6-448A-B856-DF8B56A77FF9}" sibTransId="{20B43FEA-82E7-4B30-A1F4-FBE27458F631}"/>
    <dgm:cxn modelId="{1D2BB2E5-7C52-4A39-8140-44EF7B6EDA40}" type="presOf" srcId="{8B50101D-75D3-4376-9644-A7E3DF27B50D}" destId="{49AC09E2-EAED-4AFA-8981-249A762F2156}" srcOrd="0" destOrd="0" presId="urn:microsoft.com/office/officeart/2008/layout/VerticalCurvedList"/>
    <dgm:cxn modelId="{12E2219B-CD2C-4AFA-871E-B6467967E1A7}" type="presOf" srcId="{CC9BF789-1501-4126-B2CC-DEA8567CD631}" destId="{BC926C63-93C7-4DE9-8410-AD368E8D24F2}" srcOrd="0" destOrd="0" presId="urn:microsoft.com/office/officeart/2008/layout/VerticalCurvedList"/>
    <dgm:cxn modelId="{BF28419C-46F4-401D-98B3-D3D689B39A74}" type="presOf" srcId="{C48D86DE-DD25-42EA-B336-B3C608961250}" destId="{067EBF1B-AACC-4668-AB0F-46A14369DD44}" srcOrd="0" destOrd="0" presId="urn:microsoft.com/office/officeart/2008/layout/VerticalCurvedList"/>
    <dgm:cxn modelId="{8D6C95D4-912C-4662-ADFB-720A1DE1740C}" srcId="{CC9BF789-1501-4126-B2CC-DEA8567CD631}" destId="{242CB6E2-924F-4302-B77C-1B9D4722C145}" srcOrd="3" destOrd="0" parTransId="{C97C1F26-9329-4ADC-B4EC-7133EA507C43}" sibTransId="{0D65FDAC-364B-49A7-9D3A-932E66651734}"/>
    <dgm:cxn modelId="{44BD799B-729A-4D56-88F5-68037457719E}" type="presOf" srcId="{4683AB3E-6CAD-4AF4-B89E-3D43BE92C818}" destId="{A94A9A62-9EA0-429F-A93F-FECCA7BC4209}" srcOrd="0" destOrd="0" presId="urn:microsoft.com/office/officeart/2008/layout/VerticalCurvedList"/>
    <dgm:cxn modelId="{2A7EB741-7368-4425-8397-1689C3D12AA5}" type="presParOf" srcId="{BC926C63-93C7-4DE9-8410-AD368E8D24F2}" destId="{769E4806-6E40-47E4-8537-E995892B0471}" srcOrd="0" destOrd="0" presId="urn:microsoft.com/office/officeart/2008/layout/VerticalCurvedList"/>
    <dgm:cxn modelId="{571A951B-62C5-4CD6-AD60-95E041A5E76C}" type="presParOf" srcId="{769E4806-6E40-47E4-8537-E995892B0471}" destId="{8B2B9CE8-7F12-4BF4-9F72-1E1CD52C18B3}" srcOrd="0" destOrd="0" presId="urn:microsoft.com/office/officeart/2008/layout/VerticalCurvedList"/>
    <dgm:cxn modelId="{CBE7EA98-D303-4004-929D-51C3A63930E0}" type="presParOf" srcId="{8B2B9CE8-7F12-4BF4-9F72-1E1CD52C18B3}" destId="{910C1212-AA15-46FC-B447-D68F6743F262}" srcOrd="0" destOrd="0" presId="urn:microsoft.com/office/officeart/2008/layout/VerticalCurvedList"/>
    <dgm:cxn modelId="{D4C27E06-EC4E-44A1-AFB8-31C22B257A50}" type="presParOf" srcId="{8B2B9CE8-7F12-4BF4-9F72-1E1CD52C18B3}" destId="{951CBC77-A186-4D12-8D6C-5A49DAF4430D}" srcOrd="1" destOrd="0" presId="urn:microsoft.com/office/officeart/2008/layout/VerticalCurvedList"/>
    <dgm:cxn modelId="{C4287BEE-32B1-435B-8A2E-96EE55428684}" type="presParOf" srcId="{8B2B9CE8-7F12-4BF4-9F72-1E1CD52C18B3}" destId="{EC1CA25D-68C1-45D5-84CD-C6A6E3E8EC38}" srcOrd="2" destOrd="0" presId="urn:microsoft.com/office/officeart/2008/layout/VerticalCurvedList"/>
    <dgm:cxn modelId="{C3ECEAE0-62C7-41D4-ACE3-CF03CBB35B12}" type="presParOf" srcId="{8B2B9CE8-7F12-4BF4-9F72-1E1CD52C18B3}" destId="{CC69DFE8-30F8-41A3-92C1-48341E9DD7B5}" srcOrd="3" destOrd="0" presId="urn:microsoft.com/office/officeart/2008/layout/VerticalCurvedList"/>
    <dgm:cxn modelId="{8B42CAF1-0069-4454-88BA-89F7EF56041C}" type="presParOf" srcId="{769E4806-6E40-47E4-8537-E995892B0471}" destId="{ED9B57BC-00F4-423F-BDE8-E0C8061B7959}" srcOrd="1" destOrd="0" presId="urn:microsoft.com/office/officeart/2008/layout/VerticalCurvedList"/>
    <dgm:cxn modelId="{F7DC7DC9-A495-49F7-A8B4-93392E0F4FA6}" type="presParOf" srcId="{769E4806-6E40-47E4-8537-E995892B0471}" destId="{FEFBBAC1-C1C0-4370-A0C6-DDD5F482FAE8}" srcOrd="2" destOrd="0" presId="urn:microsoft.com/office/officeart/2008/layout/VerticalCurvedList"/>
    <dgm:cxn modelId="{23B3F678-8ADE-41FC-AC0F-30D63FE6F8B6}" type="presParOf" srcId="{FEFBBAC1-C1C0-4370-A0C6-DDD5F482FAE8}" destId="{25E93AFB-6EBF-45A6-B972-E2692EF31A71}" srcOrd="0" destOrd="0" presId="urn:microsoft.com/office/officeart/2008/layout/VerticalCurvedList"/>
    <dgm:cxn modelId="{20450DE7-C52F-4203-9699-69FFBED88AD4}" type="presParOf" srcId="{769E4806-6E40-47E4-8537-E995892B0471}" destId="{49AC09E2-EAED-4AFA-8981-249A762F2156}" srcOrd="3" destOrd="0" presId="urn:microsoft.com/office/officeart/2008/layout/VerticalCurvedList"/>
    <dgm:cxn modelId="{3B3B51D4-5F33-490D-96A3-BFB4B465EC72}" type="presParOf" srcId="{769E4806-6E40-47E4-8537-E995892B0471}" destId="{079F0B1E-6DD7-4116-BCAC-14F3D580FA26}" srcOrd="4" destOrd="0" presId="urn:microsoft.com/office/officeart/2008/layout/VerticalCurvedList"/>
    <dgm:cxn modelId="{FCE385E9-5ED4-492B-8691-BBCCE828F8FE}" type="presParOf" srcId="{079F0B1E-6DD7-4116-BCAC-14F3D580FA26}" destId="{42A70836-7423-423E-BDF8-EA036B760308}" srcOrd="0" destOrd="0" presId="urn:microsoft.com/office/officeart/2008/layout/VerticalCurvedList"/>
    <dgm:cxn modelId="{41DBDBD5-CF4F-487E-A016-382F265CEBC7}" type="presParOf" srcId="{769E4806-6E40-47E4-8537-E995892B0471}" destId="{067EBF1B-AACC-4668-AB0F-46A14369DD44}" srcOrd="5" destOrd="0" presId="urn:microsoft.com/office/officeart/2008/layout/VerticalCurvedList"/>
    <dgm:cxn modelId="{5655A499-72CE-430D-AB85-5CE81CE39AFD}" type="presParOf" srcId="{769E4806-6E40-47E4-8537-E995892B0471}" destId="{4206780F-233A-4A2A-AB66-C30258E9B907}" srcOrd="6" destOrd="0" presId="urn:microsoft.com/office/officeart/2008/layout/VerticalCurvedList"/>
    <dgm:cxn modelId="{C7D3BE38-9F1D-41A4-BED8-C288EE7CBA27}" type="presParOf" srcId="{4206780F-233A-4A2A-AB66-C30258E9B907}" destId="{A24C736B-B713-4E2B-878C-0137D4D3FDC1}" srcOrd="0" destOrd="0" presId="urn:microsoft.com/office/officeart/2008/layout/VerticalCurvedList"/>
    <dgm:cxn modelId="{5E56FB21-67D5-4ACA-B284-19A8F49BED38}" type="presParOf" srcId="{769E4806-6E40-47E4-8537-E995892B0471}" destId="{0CA1DAC7-B7EA-494D-A87D-F81075BE8677}" srcOrd="7" destOrd="0" presId="urn:microsoft.com/office/officeart/2008/layout/VerticalCurvedList"/>
    <dgm:cxn modelId="{BE73B04B-FCDD-483E-90D3-C43403ABA51C}" type="presParOf" srcId="{769E4806-6E40-47E4-8537-E995892B0471}" destId="{1B939000-1262-4739-B65E-0993245AA50A}" srcOrd="8" destOrd="0" presId="urn:microsoft.com/office/officeart/2008/layout/VerticalCurvedList"/>
    <dgm:cxn modelId="{32A62989-EDE7-4CA9-AE33-C9EA28D2E2E9}" type="presParOf" srcId="{1B939000-1262-4739-B65E-0993245AA50A}" destId="{6CD49016-2BD7-4706-96D7-BAE00BB48E5C}" srcOrd="0" destOrd="0" presId="urn:microsoft.com/office/officeart/2008/layout/VerticalCurvedList"/>
    <dgm:cxn modelId="{92041358-EBAC-4FC0-B50F-E625C7902617}" type="presParOf" srcId="{769E4806-6E40-47E4-8537-E995892B0471}" destId="{A94A9A62-9EA0-429F-A93F-FECCA7BC4209}" srcOrd="9" destOrd="0" presId="urn:microsoft.com/office/officeart/2008/layout/VerticalCurvedList"/>
    <dgm:cxn modelId="{8281FCE5-8249-4B07-B6F2-FD467830ADE0}" type="presParOf" srcId="{769E4806-6E40-47E4-8537-E995892B0471}" destId="{77BCEA80-89D7-402B-94A1-27461AA222BF}" srcOrd="10" destOrd="0" presId="urn:microsoft.com/office/officeart/2008/layout/VerticalCurvedList"/>
    <dgm:cxn modelId="{F6ACB01B-C8B4-402A-AD22-D492072B7511}" type="presParOf" srcId="{77BCEA80-89D7-402B-94A1-27461AA222BF}" destId="{2BFA7D94-5B30-436C-8E7A-8044D7BE5A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7654F4-3AB5-4E20-84F9-21B3CEA7C49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uk-UA"/>
        </a:p>
      </dgm:t>
    </dgm:pt>
    <dgm:pt modelId="{6B2F2A9C-8C6E-486B-A07D-1EE78430C92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Екологічне</a:t>
          </a:r>
        </a:p>
      </dgm:t>
    </dgm:pt>
    <dgm:pt modelId="{E2311167-71F9-4272-809E-0956729A56BA}" type="parTrans" cxnId="{C07BE7E8-86C3-4756-9386-313FC5BB2862}">
      <dgm:prSet/>
      <dgm:spPr/>
      <dgm:t>
        <a:bodyPr/>
        <a:lstStyle/>
        <a:p>
          <a:endParaRPr lang="uk-UA"/>
        </a:p>
      </dgm:t>
    </dgm:pt>
    <dgm:pt modelId="{E548FE20-02CA-412A-BE7C-3CAE11744327}" type="sibTrans" cxnId="{C07BE7E8-86C3-4756-9386-313FC5BB286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Морально-етичне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dirty="0"/>
        </a:p>
      </dgm:t>
    </dgm:pt>
    <dgm:pt modelId="{D6FCA2A3-8991-4A7F-B6F0-FCC3E928B7D8}">
      <dgm:prSet phldrT="[Текст]" custT="1"/>
      <dgm:spPr/>
      <dgm:t>
        <a:bodyPr/>
        <a:lstStyle/>
        <a:p>
          <a:r>
            <a:rPr lang="uk-U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Художньо-естетичне</a:t>
          </a:r>
          <a:endParaRPr lang="uk-UA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DB91EED-C8EA-48B1-AEB4-4CF23D522E4A}" type="parTrans" cxnId="{80529287-BB49-4938-9565-5618F7AA8557}">
      <dgm:prSet/>
      <dgm:spPr/>
      <dgm:t>
        <a:bodyPr/>
        <a:lstStyle/>
        <a:p>
          <a:endParaRPr lang="uk-UA"/>
        </a:p>
      </dgm:t>
    </dgm:pt>
    <dgm:pt modelId="{A3C44E3F-157A-4987-BCC9-1120024019B0}" type="sibTrans" cxnId="{80529287-BB49-4938-9565-5618F7AA8557}">
      <dgm:prSet custT="1"/>
      <dgm:spPr/>
      <dgm:t>
        <a:bodyPr/>
        <a:lstStyle/>
        <a:p>
          <a:r>
            <a:rPr lang="uk-U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трудове</a:t>
          </a:r>
          <a:endParaRPr lang="uk-UA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D2E3617-EF38-4A25-83BB-BAA7A19CB4DD}">
      <dgm:prSet phldrT="[Текст]" custT="1"/>
      <dgm:spPr/>
      <dgm:t>
        <a:bodyPr/>
        <a:lstStyle/>
        <a:p>
          <a:r>
            <a:rPr lang="uk-U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Родинно-сімейне</a:t>
          </a:r>
          <a:endParaRPr lang="uk-UA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A6B28F5-6A7E-40B4-9818-303602BB7818}" type="parTrans" cxnId="{E7F936A5-DECC-40F4-8CE4-17F499479916}">
      <dgm:prSet/>
      <dgm:spPr/>
      <dgm:t>
        <a:bodyPr/>
        <a:lstStyle/>
        <a:p>
          <a:endParaRPr lang="uk-UA"/>
        </a:p>
      </dgm:t>
    </dgm:pt>
    <dgm:pt modelId="{3AB760F8-29FB-4394-B834-9B2BAB93801B}" type="sibTrans" cxnId="{E7F936A5-DECC-40F4-8CE4-17F499479916}">
      <dgm:prSet custT="1"/>
      <dgm:spPr/>
      <dgm:t>
        <a:bodyPr/>
        <a:lstStyle/>
        <a:p>
          <a:r>
            <a:rPr lang="uk-UA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Громадянсько-патріотичне</a:t>
          </a:r>
          <a:endParaRPr lang="uk-UA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4CC1185-BFC9-4C1B-90F5-0ED269058467}" type="pres">
      <dgm:prSet presAssocID="{6B7654F4-3AB5-4E20-84F9-21B3CEA7C49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045E5DB-AFC1-4D46-8C60-C125FFCD6498}" type="pres">
      <dgm:prSet presAssocID="{6B2F2A9C-8C6E-486B-A07D-1EE78430C92F}" presName="composite" presStyleCnt="0"/>
      <dgm:spPr/>
    </dgm:pt>
    <dgm:pt modelId="{BC352771-1B29-4D54-9138-581FF70DA934}" type="pres">
      <dgm:prSet presAssocID="{6B2F2A9C-8C6E-486B-A07D-1EE78430C92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2EB6FA-167E-4BD2-804D-779B58D2EA86}" type="pres">
      <dgm:prSet presAssocID="{6B2F2A9C-8C6E-486B-A07D-1EE78430C92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17CC04-FF3F-4877-87AB-CE15ED33A59A}" type="pres">
      <dgm:prSet presAssocID="{6B2F2A9C-8C6E-486B-A07D-1EE78430C92F}" presName="BalanceSpacing" presStyleCnt="0"/>
      <dgm:spPr/>
    </dgm:pt>
    <dgm:pt modelId="{35701CC7-909D-46C1-B04D-5F0B3861CF04}" type="pres">
      <dgm:prSet presAssocID="{6B2F2A9C-8C6E-486B-A07D-1EE78430C92F}" presName="BalanceSpacing1" presStyleCnt="0"/>
      <dgm:spPr/>
    </dgm:pt>
    <dgm:pt modelId="{65A78143-4246-4928-9599-306B0214B30B}" type="pres">
      <dgm:prSet presAssocID="{E548FE20-02CA-412A-BE7C-3CAE11744327}" presName="Accent1Text" presStyleLbl="node1" presStyleIdx="1" presStyleCnt="6"/>
      <dgm:spPr/>
      <dgm:t>
        <a:bodyPr/>
        <a:lstStyle/>
        <a:p>
          <a:endParaRPr lang="uk-UA"/>
        </a:p>
      </dgm:t>
    </dgm:pt>
    <dgm:pt modelId="{3F4507A0-E278-4018-932D-49A7CD9E1FA8}" type="pres">
      <dgm:prSet presAssocID="{E548FE20-02CA-412A-BE7C-3CAE11744327}" presName="spaceBetweenRectangles" presStyleCnt="0"/>
      <dgm:spPr/>
    </dgm:pt>
    <dgm:pt modelId="{25737E0E-54CB-457D-A9D5-7B35ADD60D4C}" type="pres">
      <dgm:prSet presAssocID="{AD2E3617-EF38-4A25-83BB-BAA7A19CB4DD}" presName="composite" presStyleCnt="0"/>
      <dgm:spPr/>
    </dgm:pt>
    <dgm:pt modelId="{4AE7D0A2-2A60-47C3-88AB-78257E99CD4E}" type="pres">
      <dgm:prSet presAssocID="{AD2E3617-EF38-4A25-83BB-BAA7A19CB4D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E792D8-36FA-4286-A233-BE4BC35437F3}" type="pres">
      <dgm:prSet presAssocID="{AD2E3617-EF38-4A25-83BB-BAA7A19CB4D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54854B3-D471-4E11-9D47-E7EB5070C343}" type="pres">
      <dgm:prSet presAssocID="{AD2E3617-EF38-4A25-83BB-BAA7A19CB4DD}" presName="BalanceSpacing" presStyleCnt="0"/>
      <dgm:spPr/>
    </dgm:pt>
    <dgm:pt modelId="{F749BFEA-3031-4DEE-A173-A6AA3491569D}" type="pres">
      <dgm:prSet presAssocID="{AD2E3617-EF38-4A25-83BB-BAA7A19CB4DD}" presName="BalanceSpacing1" presStyleCnt="0"/>
      <dgm:spPr/>
    </dgm:pt>
    <dgm:pt modelId="{A99F8C0E-5787-4275-89A6-528C6337657C}" type="pres">
      <dgm:prSet presAssocID="{3AB760F8-29FB-4394-B834-9B2BAB93801B}" presName="Accent1Text" presStyleLbl="node1" presStyleIdx="3" presStyleCnt="6"/>
      <dgm:spPr/>
      <dgm:t>
        <a:bodyPr/>
        <a:lstStyle/>
        <a:p>
          <a:endParaRPr lang="uk-UA"/>
        </a:p>
      </dgm:t>
    </dgm:pt>
    <dgm:pt modelId="{93C39568-98D8-42DE-AC31-423CE8BA2872}" type="pres">
      <dgm:prSet presAssocID="{3AB760F8-29FB-4394-B834-9B2BAB93801B}" presName="spaceBetweenRectangles" presStyleCnt="0"/>
      <dgm:spPr/>
    </dgm:pt>
    <dgm:pt modelId="{7059222A-8EEF-4626-AB62-8B95DF1F4747}" type="pres">
      <dgm:prSet presAssocID="{D6FCA2A3-8991-4A7F-B6F0-FCC3E928B7D8}" presName="composite" presStyleCnt="0"/>
      <dgm:spPr/>
    </dgm:pt>
    <dgm:pt modelId="{7BEF6AC4-5E67-4BA6-A8EA-F8011384A852}" type="pres">
      <dgm:prSet presAssocID="{D6FCA2A3-8991-4A7F-B6F0-FCC3E928B7D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C289C9-2DBF-4A2E-ADD5-07C3C38FF967}" type="pres">
      <dgm:prSet presAssocID="{D6FCA2A3-8991-4A7F-B6F0-FCC3E928B7D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3EB602-3BE6-4DC5-B25E-2F970614A266}" type="pres">
      <dgm:prSet presAssocID="{D6FCA2A3-8991-4A7F-B6F0-FCC3E928B7D8}" presName="BalanceSpacing" presStyleCnt="0"/>
      <dgm:spPr/>
    </dgm:pt>
    <dgm:pt modelId="{7784B529-2CB9-4934-BF4B-50F708CF9E37}" type="pres">
      <dgm:prSet presAssocID="{D6FCA2A3-8991-4A7F-B6F0-FCC3E928B7D8}" presName="BalanceSpacing1" presStyleCnt="0"/>
      <dgm:spPr/>
    </dgm:pt>
    <dgm:pt modelId="{1447FDFF-7C68-4E8C-95D3-C70C0D6AED5D}" type="pres">
      <dgm:prSet presAssocID="{A3C44E3F-157A-4987-BCC9-1120024019B0}" presName="Accent1Text" presStyleLbl="node1" presStyleIdx="5" presStyleCnt="6"/>
      <dgm:spPr/>
      <dgm:t>
        <a:bodyPr/>
        <a:lstStyle/>
        <a:p>
          <a:endParaRPr lang="uk-UA"/>
        </a:p>
      </dgm:t>
    </dgm:pt>
  </dgm:ptLst>
  <dgm:cxnLst>
    <dgm:cxn modelId="{E99C4C91-1A7D-434F-96B7-CB77AD39A183}" type="presOf" srcId="{3AB760F8-29FB-4394-B834-9B2BAB93801B}" destId="{A99F8C0E-5787-4275-89A6-528C6337657C}" srcOrd="0" destOrd="0" presId="urn:microsoft.com/office/officeart/2008/layout/AlternatingHexagons"/>
    <dgm:cxn modelId="{80529287-BB49-4938-9565-5618F7AA8557}" srcId="{6B7654F4-3AB5-4E20-84F9-21B3CEA7C490}" destId="{D6FCA2A3-8991-4A7F-B6F0-FCC3E928B7D8}" srcOrd="2" destOrd="0" parTransId="{8DB91EED-C8EA-48B1-AEB4-4CF23D522E4A}" sibTransId="{A3C44E3F-157A-4987-BCC9-1120024019B0}"/>
    <dgm:cxn modelId="{B1FD0986-10E3-48AF-BB1E-F20BFCF50F69}" type="presOf" srcId="{6B2F2A9C-8C6E-486B-A07D-1EE78430C92F}" destId="{BC352771-1B29-4D54-9138-581FF70DA934}" srcOrd="0" destOrd="0" presId="urn:microsoft.com/office/officeart/2008/layout/AlternatingHexagons"/>
    <dgm:cxn modelId="{C07BE7E8-86C3-4756-9386-313FC5BB2862}" srcId="{6B7654F4-3AB5-4E20-84F9-21B3CEA7C490}" destId="{6B2F2A9C-8C6E-486B-A07D-1EE78430C92F}" srcOrd="0" destOrd="0" parTransId="{E2311167-71F9-4272-809E-0956729A56BA}" sibTransId="{E548FE20-02CA-412A-BE7C-3CAE11744327}"/>
    <dgm:cxn modelId="{609A8764-B7F5-415B-828A-20819A84E549}" type="presOf" srcId="{6B7654F4-3AB5-4E20-84F9-21B3CEA7C490}" destId="{D4CC1185-BFC9-4C1B-90F5-0ED269058467}" srcOrd="0" destOrd="0" presId="urn:microsoft.com/office/officeart/2008/layout/AlternatingHexagons"/>
    <dgm:cxn modelId="{E7F936A5-DECC-40F4-8CE4-17F499479916}" srcId="{6B7654F4-3AB5-4E20-84F9-21B3CEA7C490}" destId="{AD2E3617-EF38-4A25-83BB-BAA7A19CB4DD}" srcOrd="1" destOrd="0" parTransId="{EA6B28F5-6A7E-40B4-9818-303602BB7818}" sibTransId="{3AB760F8-29FB-4394-B834-9B2BAB93801B}"/>
    <dgm:cxn modelId="{3939249D-DC8B-4FCC-807F-5B7E48E80624}" type="presOf" srcId="{A3C44E3F-157A-4987-BCC9-1120024019B0}" destId="{1447FDFF-7C68-4E8C-95D3-C70C0D6AED5D}" srcOrd="0" destOrd="0" presId="urn:microsoft.com/office/officeart/2008/layout/AlternatingHexagons"/>
    <dgm:cxn modelId="{A9C47941-F112-43EA-9B42-4FDE502032B7}" type="presOf" srcId="{D6FCA2A3-8991-4A7F-B6F0-FCC3E928B7D8}" destId="{7BEF6AC4-5E67-4BA6-A8EA-F8011384A852}" srcOrd="0" destOrd="0" presId="urn:microsoft.com/office/officeart/2008/layout/AlternatingHexagons"/>
    <dgm:cxn modelId="{A1CAE192-6651-4A4E-98D7-C875929EFD48}" type="presOf" srcId="{AD2E3617-EF38-4A25-83BB-BAA7A19CB4DD}" destId="{4AE7D0A2-2A60-47C3-88AB-78257E99CD4E}" srcOrd="0" destOrd="0" presId="urn:microsoft.com/office/officeart/2008/layout/AlternatingHexagons"/>
    <dgm:cxn modelId="{8EF967D8-2CEC-4EF5-B984-F23ED6645DE0}" type="presOf" srcId="{E548FE20-02CA-412A-BE7C-3CAE11744327}" destId="{65A78143-4246-4928-9599-306B0214B30B}" srcOrd="0" destOrd="0" presId="urn:microsoft.com/office/officeart/2008/layout/AlternatingHexagons"/>
    <dgm:cxn modelId="{0FACB771-FC4F-47A9-9580-33FAC304510E}" type="presParOf" srcId="{D4CC1185-BFC9-4C1B-90F5-0ED269058467}" destId="{2045E5DB-AFC1-4D46-8C60-C125FFCD6498}" srcOrd="0" destOrd="0" presId="urn:microsoft.com/office/officeart/2008/layout/AlternatingHexagons"/>
    <dgm:cxn modelId="{3934142A-8DDA-4557-83E8-8B11AFF4D577}" type="presParOf" srcId="{2045E5DB-AFC1-4D46-8C60-C125FFCD6498}" destId="{BC352771-1B29-4D54-9138-581FF70DA934}" srcOrd="0" destOrd="0" presId="urn:microsoft.com/office/officeart/2008/layout/AlternatingHexagons"/>
    <dgm:cxn modelId="{708E7C09-ACF8-4B3F-9F30-5369248056A4}" type="presParOf" srcId="{2045E5DB-AFC1-4D46-8C60-C125FFCD6498}" destId="{062EB6FA-167E-4BD2-804D-779B58D2EA86}" srcOrd="1" destOrd="0" presId="urn:microsoft.com/office/officeart/2008/layout/AlternatingHexagons"/>
    <dgm:cxn modelId="{6D9E4B29-EAA8-4543-B837-C0236D7A78FA}" type="presParOf" srcId="{2045E5DB-AFC1-4D46-8C60-C125FFCD6498}" destId="{1B17CC04-FF3F-4877-87AB-CE15ED33A59A}" srcOrd="2" destOrd="0" presId="urn:microsoft.com/office/officeart/2008/layout/AlternatingHexagons"/>
    <dgm:cxn modelId="{A7FE9308-D56A-4FBA-9601-C833DFDCB58A}" type="presParOf" srcId="{2045E5DB-AFC1-4D46-8C60-C125FFCD6498}" destId="{35701CC7-909D-46C1-B04D-5F0B3861CF04}" srcOrd="3" destOrd="0" presId="urn:microsoft.com/office/officeart/2008/layout/AlternatingHexagons"/>
    <dgm:cxn modelId="{C67D9DBE-3DAC-4137-A112-B839967DE437}" type="presParOf" srcId="{2045E5DB-AFC1-4D46-8C60-C125FFCD6498}" destId="{65A78143-4246-4928-9599-306B0214B30B}" srcOrd="4" destOrd="0" presId="urn:microsoft.com/office/officeart/2008/layout/AlternatingHexagons"/>
    <dgm:cxn modelId="{23B526D4-5961-47CD-A84A-02E1F8499534}" type="presParOf" srcId="{D4CC1185-BFC9-4C1B-90F5-0ED269058467}" destId="{3F4507A0-E278-4018-932D-49A7CD9E1FA8}" srcOrd="1" destOrd="0" presId="urn:microsoft.com/office/officeart/2008/layout/AlternatingHexagons"/>
    <dgm:cxn modelId="{31B49628-D23A-42F0-BA07-A7D8D7D9ACA2}" type="presParOf" srcId="{D4CC1185-BFC9-4C1B-90F5-0ED269058467}" destId="{25737E0E-54CB-457D-A9D5-7B35ADD60D4C}" srcOrd="2" destOrd="0" presId="urn:microsoft.com/office/officeart/2008/layout/AlternatingHexagons"/>
    <dgm:cxn modelId="{1757E2D4-50E9-42C5-A786-30C07930B0CE}" type="presParOf" srcId="{25737E0E-54CB-457D-A9D5-7B35ADD60D4C}" destId="{4AE7D0A2-2A60-47C3-88AB-78257E99CD4E}" srcOrd="0" destOrd="0" presId="urn:microsoft.com/office/officeart/2008/layout/AlternatingHexagons"/>
    <dgm:cxn modelId="{D7EEDB67-CAE5-4C7A-B1D8-CD4187724FF4}" type="presParOf" srcId="{25737E0E-54CB-457D-A9D5-7B35ADD60D4C}" destId="{0DE792D8-36FA-4286-A233-BE4BC35437F3}" srcOrd="1" destOrd="0" presId="urn:microsoft.com/office/officeart/2008/layout/AlternatingHexagons"/>
    <dgm:cxn modelId="{0879825B-F56F-4EE9-9F30-3BB1F49D22CC}" type="presParOf" srcId="{25737E0E-54CB-457D-A9D5-7B35ADD60D4C}" destId="{B54854B3-D471-4E11-9D47-E7EB5070C343}" srcOrd="2" destOrd="0" presId="urn:microsoft.com/office/officeart/2008/layout/AlternatingHexagons"/>
    <dgm:cxn modelId="{7EE20297-6222-41AE-B7F0-636164852B71}" type="presParOf" srcId="{25737E0E-54CB-457D-A9D5-7B35ADD60D4C}" destId="{F749BFEA-3031-4DEE-A173-A6AA3491569D}" srcOrd="3" destOrd="0" presId="urn:microsoft.com/office/officeart/2008/layout/AlternatingHexagons"/>
    <dgm:cxn modelId="{DB127F5D-9B26-4F89-9B7E-0CE733A9A173}" type="presParOf" srcId="{25737E0E-54CB-457D-A9D5-7B35ADD60D4C}" destId="{A99F8C0E-5787-4275-89A6-528C6337657C}" srcOrd="4" destOrd="0" presId="urn:microsoft.com/office/officeart/2008/layout/AlternatingHexagons"/>
    <dgm:cxn modelId="{5E9C4124-6A41-44C5-8F82-D9BD59B001F2}" type="presParOf" srcId="{D4CC1185-BFC9-4C1B-90F5-0ED269058467}" destId="{93C39568-98D8-42DE-AC31-423CE8BA2872}" srcOrd="3" destOrd="0" presId="urn:microsoft.com/office/officeart/2008/layout/AlternatingHexagons"/>
    <dgm:cxn modelId="{E4023260-C0E7-45AA-9D95-47F96C9EC0EE}" type="presParOf" srcId="{D4CC1185-BFC9-4C1B-90F5-0ED269058467}" destId="{7059222A-8EEF-4626-AB62-8B95DF1F4747}" srcOrd="4" destOrd="0" presId="urn:microsoft.com/office/officeart/2008/layout/AlternatingHexagons"/>
    <dgm:cxn modelId="{3BD9D0F0-B39E-4DE2-9C3E-5326D8EBD131}" type="presParOf" srcId="{7059222A-8EEF-4626-AB62-8B95DF1F4747}" destId="{7BEF6AC4-5E67-4BA6-A8EA-F8011384A852}" srcOrd="0" destOrd="0" presId="urn:microsoft.com/office/officeart/2008/layout/AlternatingHexagons"/>
    <dgm:cxn modelId="{02041FB7-A8C4-4E38-8D12-BF0EF67D80EF}" type="presParOf" srcId="{7059222A-8EEF-4626-AB62-8B95DF1F4747}" destId="{88C289C9-2DBF-4A2E-ADD5-07C3C38FF967}" srcOrd="1" destOrd="0" presId="urn:microsoft.com/office/officeart/2008/layout/AlternatingHexagons"/>
    <dgm:cxn modelId="{E7CF1AB6-9B21-4797-91E2-C8C5078B49DC}" type="presParOf" srcId="{7059222A-8EEF-4626-AB62-8B95DF1F4747}" destId="{643EB602-3BE6-4DC5-B25E-2F970614A266}" srcOrd="2" destOrd="0" presId="urn:microsoft.com/office/officeart/2008/layout/AlternatingHexagons"/>
    <dgm:cxn modelId="{25A26C34-F091-4A0F-9F4B-17596746EA12}" type="presParOf" srcId="{7059222A-8EEF-4626-AB62-8B95DF1F4747}" destId="{7784B529-2CB9-4934-BF4B-50F708CF9E37}" srcOrd="3" destOrd="0" presId="urn:microsoft.com/office/officeart/2008/layout/AlternatingHexagons"/>
    <dgm:cxn modelId="{F0708BB7-A879-4E35-A2F2-5A6358CB731A}" type="presParOf" srcId="{7059222A-8EEF-4626-AB62-8B95DF1F4747}" destId="{1447FDFF-7C68-4E8C-95D3-C70C0D6AED5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FA1A2A-C960-4880-B894-02D5129EA734}" type="doc">
      <dgm:prSet loTypeId="urn:microsoft.com/office/officeart/2005/8/layout/pyramid2" loCatId="list" qsTypeId="urn:microsoft.com/office/officeart/2005/8/quickstyle/simple4" qsCatId="simple" csTypeId="urn:microsoft.com/office/officeart/2005/8/colors/accent1_2" csCatId="accent1" phldr="1"/>
      <dgm:spPr/>
    </dgm:pt>
    <dgm:pt modelId="{5CF6D4DB-02A0-4E56-8B29-7292DA2DD041}">
      <dgm:prSet phldrT="[Текст]"/>
      <dgm:spPr/>
      <dgm:t>
        <a:bodyPr/>
        <a:lstStyle/>
        <a:p>
          <a:r>
            <a: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Самопідготовка</a:t>
          </a:r>
          <a:endParaRPr lang="uk-UA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624CA98-8FE6-4370-9191-7D8DE731D3D3}" type="parTrans" cxnId="{6CB1B52A-5D30-470D-B3E9-F52985347382}">
      <dgm:prSet/>
      <dgm:spPr/>
      <dgm:t>
        <a:bodyPr/>
        <a:lstStyle/>
        <a:p>
          <a:endParaRPr lang="uk-UA"/>
        </a:p>
      </dgm:t>
    </dgm:pt>
    <dgm:pt modelId="{0354468C-8615-4785-A8C6-2008A1FF564C}" type="sibTrans" cxnId="{6CB1B52A-5D30-470D-B3E9-F52985347382}">
      <dgm:prSet/>
      <dgm:spPr/>
      <dgm:t>
        <a:bodyPr/>
        <a:lstStyle/>
        <a:p>
          <a:endParaRPr lang="uk-UA"/>
        </a:p>
      </dgm:t>
    </dgm:pt>
    <dgm:pt modelId="{37098B0D-BB5A-4171-AD10-1E5ED0631B36}">
      <dgm:prSet phldrT="[Текст]"/>
      <dgm:spPr/>
      <dgm:t>
        <a:bodyPr/>
        <a:lstStyle/>
        <a:p>
          <a:r>
            <a: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Дидактичні ігри</a:t>
          </a:r>
          <a:endParaRPr lang="uk-UA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D89D91C-70EA-4BDE-9F34-7C662AEFBE05}" type="parTrans" cxnId="{E1E13661-8254-42EC-A8B1-5D5DCC6D50A9}">
      <dgm:prSet/>
      <dgm:spPr/>
      <dgm:t>
        <a:bodyPr/>
        <a:lstStyle/>
        <a:p>
          <a:endParaRPr lang="uk-UA"/>
        </a:p>
      </dgm:t>
    </dgm:pt>
    <dgm:pt modelId="{97F3F08D-1475-4C59-BCB3-0A5AED68B1D0}" type="sibTrans" cxnId="{E1E13661-8254-42EC-A8B1-5D5DCC6D50A9}">
      <dgm:prSet/>
      <dgm:spPr/>
      <dgm:t>
        <a:bodyPr/>
        <a:lstStyle/>
        <a:p>
          <a:endParaRPr lang="uk-UA"/>
        </a:p>
      </dgm:t>
    </dgm:pt>
    <dgm:pt modelId="{1803808C-3AD6-4B7A-A7B6-C3AF5AAC899E}">
      <dgm:prSet phldrT="[Текст]"/>
      <dgm:spPr/>
      <dgm:t>
        <a:bodyPr/>
        <a:lstStyle/>
        <a:p>
          <a:r>
            <a: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Заняття за інтересами</a:t>
          </a:r>
          <a:endParaRPr lang="uk-UA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A9C5DF8-35D1-44E9-9E4D-E7D25A66424D}" type="parTrans" cxnId="{313DFF30-F78A-481D-9EAC-0E3FFEC5D547}">
      <dgm:prSet/>
      <dgm:spPr/>
      <dgm:t>
        <a:bodyPr/>
        <a:lstStyle/>
        <a:p>
          <a:endParaRPr lang="uk-UA"/>
        </a:p>
      </dgm:t>
    </dgm:pt>
    <dgm:pt modelId="{7CE392C7-1DEA-4015-B875-96E843E3554C}" type="sibTrans" cxnId="{313DFF30-F78A-481D-9EAC-0E3FFEC5D547}">
      <dgm:prSet/>
      <dgm:spPr/>
      <dgm:t>
        <a:bodyPr/>
        <a:lstStyle/>
        <a:p>
          <a:endParaRPr lang="uk-UA"/>
        </a:p>
      </dgm:t>
    </dgm:pt>
    <dgm:pt modelId="{79415E04-44E3-41E5-A0B7-2A956841B481}" type="pres">
      <dgm:prSet presAssocID="{A3FA1A2A-C960-4880-B894-02D5129EA734}" presName="compositeShape" presStyleCnt="0">
        <dgm:presLayoutVars>
          <dgm:dir/>
          <dgm:resizeHandles/>
        </dgm:presLayoutVars>
      </dgm:prSet>
      <dgm:spPr/>
    </dgm:pt>
    <dgm:pt modelId="{290B78BB-CA97-4312-BF7B-D6B93CABE9EA}" type="pres">
      <dgm:prSet presAssocID="{A3FA1A2A-C960-4880-B894-02D5129EA734}" presName="pyramid" presStyleLbl="node1" presStyleIdx="0" presStyleCnt="1"/>
      <dgm:spPr/>
    </dgm:pt>
    <dgm:pt modelId="{2B9620F0-A2F2-4F63-B1E1-F54BE6A6F467}" type="pres">
      <dgm:prSet presAssocID="{A3FA1A2A-C960-4880-B894-02D5129EA734}" presName="theList" presStyleCnt="0"/>
      <dgm:spPr/>
    </dgm:pt>
    <dgm:pt modelId="{69C5B701-7378-47DB-8216-DE135BE9E0A1}" type="pres">
      <dgm:prSet presAssocID="{5CF6D4DB-02A0-4E56-8B29-7292DA2DD04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D969FF-D96D-416C-B3B7-73145E201EAC}" type="pres">
      <dgm:prSet presAssocID="{5CF6D4DB-02A0-4E56-8B29-7292DA2DD041}" presName="aSpace" presStyleCnt="0"/>
      <dgm:spPr/>
    </dgm:pt>
    <dgm:pt modelId="{3CD74DC8-D0A0-4054-A128-375187EC5ECF}" type="pres">
      <dgm:prSet presAssocID="{37098B0D-BB5A-4171-AD10-1E5ED0631B3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A103DF-CE32-4105-8C19-2F427D60B08F}" type="pres">
      <dgm:prSet presAssocID="{37098B0D-BB5A-4171-AD10-1E5ED0631B36}" presName="aSpace" presStyleCnt="0"/>
      <dgm:spPr/>
    </dgm:pt>
    <dgm:pt modelId="{8E50A810-B64C-4E8C-821B-4725CF97AF07}" type="pres">
      <dgm:prSet presAssocID="{1803808C-3AD6-4B7A-A7B6-C3AF5AAC899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280462-DA9C-40FD-8FDE-705DE8BEAC8C}" type="pres">
      <dgm:prSet presAssocID="{1803808C-3AD6-4B7A-A7B6-C3AF5AAC899E}" presName="aSpace" presStyleCnt="0"/>
      <dgm:spPr/>
    </dgm:pt>
  </dgm:ptLst>
  <dgm:cxnLst>
    <dgm:cxn modelId="{313DFF30-F78A-481D-9EAC-0E3FFEC5D547}" srcId="{A3FA1A2A-C960-4880-B894-02D5129EA734}" destId="{1803808C-3AD6-4B7A-A7B6-C3AF5AAC899E}" srcOrd="2" destOrd="0" parTransId="{8A9C5DF8-35D1-44E9-9E4D-E7D25A66424D}" sibTransId="{7CE392C7-1DEA-4015-B875-96E843E3554C}"/>
    <dgm:cxn modelId="{E1E13661-8254-42EC-A8B1-5D5DCC6D50A9}" srcId="{A3FA1A2A-C960-4880-B894-02D5129EA734}" destId="{37098B0D-BB5A-4171-AD10-1E5ED0631B36}" srcOrd="1" destOrd="0" parTransId="{ED89D91C-70EA-4BDE-9F34-7C662AEFBE05}" sibTransId="{97F3F08D-1475-4C59-BCB3-0A5AED68B1D0}"/>
    <dgm:cxn modelId="{5B116A20-1559-4ABD-8226-A34B9DF5F5AD}" type="presOf" srcId="{5CF6D4DB-02A0-4E56-8B29-7292DA2DD041}" destId="{69C5B701-7378-47DB-8216-DE135BE9E0A1}" srcOrd="0" destOrd="0" presId="urn:microsoft.com/office/officeart/2005/8/layout/pyramid2"/>
    <dgm:cxn modelId="{6CB1B52A-5D30-470D-B3E9-F52985347382}" srcId="{A3FA1A2A-C960-4880-B894-02D5129EA734}" destId="{5CF6D4DB-02A0-4E56-8B29-7292DA2DD041}" srcOrd="0" destOrd="0" parTransId="{D624CA98-8FE6-4370-9191-7D8DE731D3D3}" sibTransId="{0354468C-8615-4785-A8C6-2008A1FF564C}"/>
    <dgm:cxn modelId="{A3DDB79A-2343-4ECF-9D74-709BB0F4DD5C}" type="presOf" srcId="{A3FA1A2A-C960-4880-B894-02D5129EA734}" destId="{79415E04-44E3-41E5-A0B7-2A956841B481}" srcOrd="0" destOrd="0" presId="urn:microsoft.com/office/officeart/2005/8/layout/pyramid2"/>
    <dgm:cxn modelId="{0BC5C14D-5EB9-4C08-840A-4B8EC63FA404}" type="presOf" srcId="{37098B0D-BB5A-4171-AD10-1E5ED0631B36}" destId="{3CD74DC8-D0A0-4054-A128-375187EC5ECF}" srcOrd="0" destOrd="0" presId="urn:microsoft.com/office/officeart/2005/8/layout/pyramid2"/>
    <dgm:cxn modelId="{F9D9693D-2187-478D-8D15-2D6D3909ECCE}" type="presOf" srcId="{1803808C-3AD6-4B7A-A7B6-C3AF5AAC899E}" destId="{8E50A810-B64C-4E8C-821B-4725CF97AF07}" srcOrd="0" destOrd="0" presId="urn:microsoft.com/office/officeart/2005/8/layout/pyramid2"/>
    <dgm:cxn modelId="{7911E91B-FF37-473F-9208-91FFC2DE0245}" type="presParOf" srcId="{79415E04-44E3-41E5-A0B7-2A956841B481}" destId="{290B78BB-CA97-4312-BF7B-D6B93CABE9EA}" srcOrd="0" destOrd="0" presId="urn:microsoft.com/office/officeart/2005/8/layout/pyramid2"/>
    <dgm:cxn modelId="{F59E18CD-60F0-49EC-8230-5A087F50F376}" type="presParOf" srcId="{79415E04-44E3-41E5-A0B7-2A956841B481}" destId="{2B9620F0-A2F2-4F63-B1E1-F54BE6A6F467}" srcOrd="1" destOrd="0" presId="urn:microsoft.com/office/officeart/2005/8/layout/pyramid2"/>
    <dgm:cxn modelId="{A93BE824-EC07-4002-9AE8-CEF8DBC6F40D}" type="presParOf" srcId="{2B9620F0-A2F2-4F63-B1E1-F54BE6A6F467}" destId="{69C5B701-7378-47DB-8216-DE135BE9E0A1}" srcOrd="0" destOrd="0" presId="urn:microsoft.com/office/officeart/2005/8/layout/pyramid2"/>
    <dgm:cxn modelId="{25E9A6DA-9025-450E-96A8-EF87A3758317}" type="presParOf" srcId="{2B9620F0-A2F2-4F63-B1E1-F54BE6A6F467}" destId="{47D969FF-D96D-416C-B3B7-73145E201EAC}" srcOrd="1" destOrd="0" presId="urn:microsoft.com/office/officeart/2005/8/layout/pyramid2"/>
    <dgm:cxn modelId="{8A378DF4-6844-4F68-9ECB-A34B0814A2FA}" type="presParOf" srcId="{2B9620F0-A2F2-4F63-B1E1-F54BE6A6F467}" destId="{3CD74DC8-D0A0-4054-A128-375187EC5ECF}" srcOrd="2" destOrd="0" presId="urn:microsoft.com/office/officeart/2005/8/layout/pyramid2"/>
    <dgm:cxn modelId="{91947978-E8F9-4650-BA31-2ABDA918B307}" type="presParOf" srcId="{2B9620F0-A2F2-4F63-B1E1-F54BE6A6F467}" destId="{A6A103DF-CE32-4105-8C19-2F427D60B08F}" srcOrd="3" destOrd="0" presId="urn:microsoft.com/office/officeart/2005/8/layout/pyramid2"/>
    <dgm:cxn modelId="{9CCDC420-BE0E-4A2E-A63E-B913A3C2A115}" type="presParOf" srcId="{2B9620F0-A2F2-4F63-B1E1-F54BE6A6F467}" destId="{8E50A810-B64C-4E8C-821B-4725CF97AF07}" srcOrd="4" destOrd="0" presId="urn:microsoft.com/office/officeart/2005/8/layout/pyramid2"/>
    <dgm:cxn modelId="{4A36B166-4316-4A6F-837B-F90265D02992}" type="presParOf" srcId="{2B9620F0-A2F2-4F63-B1E1-F54BE6A6F467}" destId="{78280462-DA9C-40FD-8FDE-705DE8BEAC8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3BD6E0-23CD-4465-9DA9-40C519D40D8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C82DA7D-230A-4318-A4FB-7B2C2C809DAD}">
      <dgm:prSet phldrT="[Текст]"/>
      <dgm:spPr/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Форми роботи</a:t>
          </a:r>
          <a:endParaRPr lang="uk-UA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FBCCCD9-BEC4-4EFB-866B-118136FC1725}" type="parTrans" cxnId="{51D6F240-099A-471C-A28C-54B58C1057CC}">
      <dgm:prSet/>
      <dgm:spPr/>
      <dgm:t>
        <a:bodyPr/>
        <a:lstStyle/>
        <a:p>
          <a:endParaRPr lang="uk-UA"/>
        </a:p>
      </dgm:t>
    </dgm:pt>
    <dgm:pt modelId="{384EB0FB-9741-45D8-98D8-53C4A4B84BEB}" type="sibTrans" cxnId="{51D6F240-099A-471C-A28C-54B58C1057CC}">
      <dgm:prSet/>
      <dgm:spPr/>
      <dgm:t>
        <a:bodyPr/>
        <a:lstStyle/>
        <a:p>
          <a:endParaRPr lang="uk-UA"/>
        </a:p>
      </dgm:t>
    </dgm:pt>
    <dgm:pt modelId="{93A6721C-EAD0-423B-83F2-325197CBF130}">
      <dgm:prSet phldrT="[Текст]" custT="1"/>
      <dgm:spPr/>
      <dgm:t>
        <a:bodyPr/>
        <a:lstStyle/>
        <a:p>
          <a:r>
            <a:rPr lang="uk-UA" sz="16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Фронтальна</a:t>
          </a:r>
          <a:endParaRPr lang="uk-UA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8F8718-A128-4307-B967-EF816A3AEEC4}" type="parTrans" cxnId="{5E63E75F-6D13-419C-AFAE-248FBFF0486B}">
      <dgm:prSet/>
      <dgm:spPr/>
      <dgm:t>
        <a:bodyPr/>
        <a:lstStyle/>
        <a:p>
          <a:endParaRPr lang="uk-UA"/>
        </a:p>
      </dgm:t>
    </dgm:pt>
    <dgm:pt modelId="{D2EEDE6B-78AB-4433-AFFF-C1CD713C681B}" type="sibTrans" cxnId="{5E63E75F-6D13-419C-AFAE-248FBFF0486B}">
      <dgm:prSet/>
      <dgm:spPr/>
      <dgm:t>
        <a:bodyPr/>
        <a:lstStyle/>
        <a:p>
          <a:endParaRPr lang="uk-UA"/>
        </a:p>
      </dgm:t>
    </dgm:pt>
    <dgm:pt modelId="{A0937AEA-440C-49A3-84F8-7975A52D54D0}">
      <dgm:prSet phldrT="[Текст]" custT="1"/>
      <dgm:spPr/>
      <dgm:t>
        <a:bodyPr/>
        <a:lstStyle/>
        <a:p>
          <a:r>
            <a:rPr lang="uk-UA" sz="14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Індивідуальна</a:t>
          </a:r>
          <a:endParaRPr lang="uk-UA" sz="140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740E90-EE78-4CA1-BAFC-83E627F28115}" type="parTrans" cxnId="{F16F0B2A-F107-4A74-876C-5E827EDBD57F}">
      <dgm:prSet/>
      <dgm:spPr/>
      <dgm:t>
        <a:bodyPr/>
        <a:lstStyle/>
        <a:p>
          <a:endParaRPr lang="uk-UA"/>
        </a:p>
      </dgm:t>
    </dgm:pt>
    <dgm:pt modelId="{37A6C0A1-B6F5-4391-8FEB-B54C7CF9C1DA}" type="sibTrans" cxnId="{F16F0B2A-F107-4A74-876C-5E827EDBD57F}">
      <dgm:prSet/>
      <dgm:spPr/>
      <dgm:t>
        <a:bodyPr/>
        <a:lstStyle/>
        <a:p>
          <a:endParaRPr lang="uk-UA"/>
        </a:p>
      </dgm:t>
    </dgm:pt>
    <dgm:pt modelId="{1C2D9153-3EDE-49CD-9B35-D180F85240FF}">
      <dgm:prSet phldrT="[Текст]" custT="1"/>
      <dgm:spPr/>
      <dgm:t>
        <a:bodyPr/>
        <a:lstStyle/>
        <a:p>
          <a:r>
            <a:rPr lang="uk-UA" sz="16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Групова</a:t>
          </a:r>
          <a:endParaRPr lang="uk-UA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F0D6C0-1309-44B5-9844-0D5662ECC79A}" type="parTrans" cxnId="{3CED3940-C4CD-4540-857E-C385A2CC9AFB}">
      <dgm:prSet/>
      <dgm:spPr/>
      <dgm:t>
        <a:bodyPr/>
        <a:lstStyle/>
        <a:p>
          <a:endParaRPr lang="uk-UA"/>
        </a:p>
      </dgm:t>
    </dgm:pt>
    <dgm:pt modelId="{D0F0580B-C344-4D99-92DE-6C34A32E3050}" type="sibTrans" cxnId="{3CED3940-C4CD-4540-857E-C385A2CC9AFB}">
      <dgm:prSet/>
      <dgm:spPr/>
      <dgm:t>
        <a:bodyPr/>
        <a:lstStyle/>
        <a:p>
          <a:endParaRPr lang="uk-UA"/>
        </a:p>
      </dgm:t>
    </dgm:pt>
    <dgm:pt modelId="{4CA8DD2F-3D73-406D-BD0F-2C3D734AC951}" type="pres">
      <dgm:prSet presAssocID="{9B3BD6E0-23CD-4465-9DA9-40C519D40D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AC42AE1-5328-45BF-8255-4A02898D374D}" type="pres">
      <dgm:prSet presAssocID="{6C82DA7D-230A-4318-A4FB-7B2C2C809DAD}" presName="centerShape" presStyleLbl="node0" presStyleIdx="0" presStyleCnt="1"/>
      <dgm:spPr/>
      <dgm:t>
        <a:bodyPr/>
        <a:lstStyle/>
        <a:p>
          <a:endParaRPr lang="uk-UA"/>
        </a:p>
      </dgm:t>
    </dgm:pt>
    <dgm:pt modelId="{0EA3B0CC-6F4F-4E57-9EA9-049E29129FF5}" type="pres">
      <dgm:prSet presAssocID="{D98F8718-A128-4307-B967-EF816A3AEEC4}" presName="parTrans" presStyleLbl="bgSibTrans2D1" presStyleIdx="0" presStyleCnt="3"/>
      <dgm:spPr/>
      <dgm:t>
        <a:bodyPr/>
        <a:lstStyle/>
        <a:p>
          <a:endParaRPr lang="uk-UA"/>
        </a:p>
      </dgm:t>
    </dgm:pt>
    <dgm:pt modelId="{67BE3A3A-F09A-4969-997D-6B0B05E12CDD}" type="pres">
      <dgm:prSet presAssocID="{93A6721C-EAD0-423B-83F2-325197CBF1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C7E17F-C10D-4C9E-9A04-7583F6D2A9FB}" type="pres">
      <dgm:prSet presAssocID="{E5740E90-EE78-4CA1-BAFC-83E627F28115}" presName="parTrans" presStyleLbl="bgSibTrans2D1" presStyleIdx="1" presStyleCnt="3"/>
      <dgm:spPr/>
      <dgm:t>
        <a:bodyPr/>
        <a:lstStyle/>
        <a:p>
          <a:endParaRPr lang="uk-UA"/>
        </a:p>
      </dgm:t>
    </dgm:pt>
    <dgm:pt modelId="{5B4F3881-F1C5-466B-85EF-31FCC50580C7}" type="pres">
      <dgm:prSet presAssocID="{A0937AEA-440C-49A3-84F8-7975A52D54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B8B798-1E8E-4092-AAAB-EA53A107FB97}" type="pres">
      <dgm:prSet presAssocID="{F1F0D6C0-1309-44B5-9844-0D5662ECC79A}" presName="parTrans" presStyleLbl="bgSibTrans2D1" presStyleIdx="2" presStyleCnt="3"/>
      <dgm:spPr/>
      <dgm:t>
        <a:bodyPr/>
        <a:lstStyle/>
        <a:p>
          <a:endParaRPr lang="uk-UA"/>
        </a:p>
      </dgm:t>
    </dgm:pt>
    <dgm:pt modelId="{E41CA570-C765-4D01-AD38-431F02616565}" type="pres">
      <dgm:prSet presAssocID="{1C2D9153-3EDE-49CD-9B35-D180F85240F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CED3940-C4CD-4540-857E-C385A2CC9AFB}" srcId="{6C82DA7D-230A-4318-A4FB-7B2C2C809DAD}" destId="{1C2D9153-3EDE-49CD-9B35-D180F85240FF}" srcOrd="2" destOrd="0" parTransId="{F1F0D6C0-1309-44B5-9844-0D5662ECC79A}" sibTransId="{D0F0580B-C344-4D99-92DE-6C34A32E3050}"/>
    <dgm:cxn modelId="{50AF9349-140E-4FD4-AE47-2C97231EB604}" type="presOf" srcId="{F1F0D6C0-1309-44B5-9844-0D5662ECC79A}" destId="{76B8B798-1E8E-4092-AAAB-EA53A107FB97}" srcOrd="0" destOrd="0" presId="urn:microsoft.com/office/officeart/2005/8/layout/radial4"/>
    <dgm:cxn modelId="{8843BA18-C225-4E78-B547-A9FDE8C91832}" type="presOf" srcId="{93A6721C-EAD0-423B-83F2-325197CBF130}" destId="{67BE3A3A-F09A-4969-997D-6B0B05E12CDD}" srcOrd="0" destOrd="0" presId="urn:microsoft.com/office/officeart/2005/8/layout/radial4"/>
    <dgm:cxn modelId="{70694116-4D95-4846-88E1-8554ACE883CC}" type="presOf" srcId="{D98F8718-A128-4307-B967-EF816A3AEEC4}" destId="{0EA3B0CC-6F4F-4E57-9EA9-049E29129FF5}" srcOrd="0" destOrd="0" presId="urn:microsoft.com/office/officeart/2005/8/layout/radial4"/>
    <dgm:cxn modelId="{F16F0B2A-F107-4A74-876C-5E827EDBD57F}" srcId="{6C82DA7D-230A-4318-A4FB-7B2C2C809DAD}" destId="{A0937AEA-440C-49A3-84F8-7975A52D54D0}" srcOrd="1" destOrd="0" parTransId="{E5740E90-EE78-4CA1-BAFC-83E627F28115}" sibTransId="{37A6C0A1-B6F5-4391-8FEB-B54C7CF9C1DA}"/>
    <dgm:cxn modelId="{5A88ED3B-0AA3-4A34-9BF9-C656F67E3636}" type="presOf" srcId="{9B3BD6E0-23CD-4465-9DA9-40C519D40D83}" destId="{4CA8DD2F-3D73-406D-BD0F-2C3D734AC951}" srcOrd="0" destOrd="0" presId="urn:microsoft.com/office/officeart/2005/8/layout/radial4"/>
    <dgm:cxn modelId="{D9F8CB20-5D48-4E89-A943-21AA79E65EA1}" type="presOf" srcId="{1C2D9153-3EDE-49CD-9B35-D180F85240FF}" destId="{E41CA570-C765-4D01-AD38-431F02616565}" srcOrd="0" destOrd="0" presId="urn:microsoft.com/office/officeart/2005/8/layout/radial4"/>
    <dgm:cxn modelId="{5E63E75F-6D13-419C-AFAE-248FBFF0486B}" srcId="{6C82DA7D-230A-4318-A4FB-7B2C2C809DAD}" destId="{93A6721C-EAD0-423B-83F2-325197CBF130}" srcOrd="0" destOrd="0" parTransId="{D98F8718-A128-4307-B967-EF816A3AEEC4}" sibTransId="{D2EEDE6B-78AB-4433-AFFF-C1CD713C681B}"/>
    <dgm:cxn modelId="{0F3F743C-0B76-406F-AF51-E97B3C67CDC4}" type="presOf" srcId="{6C82DA7D-230A-4318-A4FB-7B2C2C809DAD}" destId="{5AC42AE1-5328-45BF-8255-4A02898D374D}" srcOrd="0" destOrd="0" presId="urn:microsoft.com/office/officeart/2005/8/layout/radial4"/>
    <dgm:cxn modelId="{6AF6428F-D8BC-4F9C-A59E-6513ECC62FB1}" type="presOf" srcId="{E5740E90-EE78-4CA1-BAFC-83E627F28115}" destId="{97C7E17F-C10D-4C9E-9A04-7583F6D2A9FB}" srcOrd="0" destOrd="0" presId="urn:microsoft.com/office/officeart/2005/8/layout/radial4"/>
    <dgm:cxn modelId="{2B3AA510-8648-4423-B82F-1B8D9B37DA89}" type="presOf" srcId="{A0937AEA-440C-49A3-84F8-7975A52D54D0}" destId="{5B4F3881-F1C5-466B-85EF-31FCC50580C7}" srcOrd="0" destOrd="0" presId="urn:microsoft.com/office/officeart/2005/8/layout/radial4"/>
    <dgm:cxn modelId="{51D6F240-099A-471C-A28C-54B58C1057CC}" srcId="{9B3BD6E0-23CD-4465-9DA9-40C519D40D83}" destId="{6C82DA7D-230A-4318-A4FB-7B2C2C809DAD}" srcOrd="0" destOrd="0" parTransId="{FFBCCCD9-BEC4-4EFB-866B-118136FC1725}" sibTransId="{384EB0FB-9741-45D8-98D8-53C4A4B84BEB}"/>
    <dgm:cxn modelId="{B5CEA53C-E062-428A-BD37-A9EE2BB8FA44}" type="presParOf" srcId="{4CA8DD2F-3D73-406D-BD0F-2C3D734AC951}" destId="{5AC42AE1-5328-45BF-8255-4A02898D374D}" srcOrd="0" destOrd="0" presId="urn:microsoft.com/office/officeart/2005/8/layout/radial4"/>
    <dgm:cxn modelId="{612792FA-B13A-4FB1-A64E-C38E36043FEE}" type="presParOf" srcId="{4CA8DD2F-3D73-406D-BD0F-2C3D734AC951}" destId="{0EA3B0CC-6F4F-4E57-9EA9-049E29129FF5}" srcOrd="1" destOrd="0" presId="urn:microsoft.com/office/officeart/2005/8/layout/radial4"/>
    <dgm:cxn modelId="{09D95B97-94C8-42C4-B49A-67B8D22E1C61}" type="presParOf" srcId="{4CA8DD2F-3D73-406D-BD0F-2C3D734AC951}" destId="{67BE3A3A-F09A-4969-997D-6B0B05E12CDD}" srcOrd="2" destOrd="0" presId="urn:microsoft.com/office/officeart/2005/8/layout/radial4"/>
    <dgm:cxn modelId="{B81C98B1-F65C-4C10-AE05-6E6B68A3AD03}" type="presParOf" srcId="{4CA8DD2F-3D73-406D-BD0F-2C3D734AC951}" destId="{97C7E17F-C10D-4C9E-9A04-7583F6D2A9FB}" srcOrd="3" destOrd="0" presId="urn:microsoft.com/office/officeart/2005/8/layout/radial4"/>
    <dgm:cxn modelId="{CAD0532D-BFB8-44FE-8FB9-C3A7DBA4A3A7}" type="presParOf" srcId="{4CA8DD2F-3D73-406D-BD0F-2C3D734AC951}" destId="{5B4F3881-F1C5-466B-85EF-31FCC50580C7}" srcOrd="4" destOrd="0" presId="urn:microsoft.com/office/officeart/2005/8/layout/radial4"/>
    <dgm:cxn modelId="{B487DA75-2028-44AD-AB06-26EA196384B1}" type="presParOf" srcId="{4CA8DD2F-3D73-406D-BD0F-2C3D734AC951}" destId="{76B8B798-1E8E-4092-AAAB-EA53A107FB97}" srcOrd="5" destOrd="0" presId="urn:microsoft.com/office/officeart/2005/8/layout/radial4"/>
    <dgm:cxn modelId="{BCBF893A-093A-4FBE-A93F-EB3A33FB9B8B}" type="presParOf" srcId="{4CA8DD2F-3D73-406D-BD0F-2C3D734AC951}" destId="{E41CA570-C765-4D01-AD38-431F0261656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5962E-329D-4AF9-964D-218911CF3EDD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закріплення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та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поглиблення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знань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,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умінь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та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навичок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,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набутих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на уроках</a:t>
          </a:r>
          <a:endParaRPr lang="uk-U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591343"/>
        <a:ext cx="2571749" cy="1543050"/>
      </dsp:txXfrm>
    </dsp:sp>
    <dsp:sp modelId="{6216996A-06DD-4434-A542-C731EBAA4BF3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надання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допомоги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учням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у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підготовці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до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уроків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і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виконанні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домашніх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завдань</a:t>
          </a:r>
          <a:endParaRPr lang="uk-U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828925" y="591343"/>
        <a:ext cx="2571749" cy="1543050"/>
      </dsp:txXfrm>
    </dsp:sp>
    <dsp:sp modelId="{995E1570-5542-4A3F-8100-9BB3E641A943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організація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дозвілля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учнів</a:t>
          </a:r>
          <a:endParaRPr lang="uk-U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657849" y="591343"/>
        <a:ext cx="2571749" cy="1543050"/>
      </dsp:txXfrm>
    </dsp:sp>
    <dsp:sp modelId="{3229C7E6-B6D8-46CF-80C9-A42778E5B2BF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формування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учнів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ціннісних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орієнтацій</a:t>
          </a:r>
          <a:endParaRPr lang="uk-U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2391569"/>
        <a:ext cx="2571749" cy="1543050"/>
      </dsp:txXfrm>
    </dsp:sp>
    <dsp:sp modelId="{F9C75D5B-0315-4E6C-B836-7D9D149CD5BA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здійснення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заходів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, 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спрямованих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на 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зміцнення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здоров'я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учнів</a:t>
          </a:r>
          <a:endParaRPr lang="uk-U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828925" y="2391569"/>
        <a:ext cx="2571749" cy="1543050"/>
      </dsp:txXfrm>
    </dsp:sp>
    <dsp:sp modelId="{E49A54F6-F414-42A9-8C99-0C789DF8DE67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розвиток творчих здібностей учнів </a:t>
          </a:r>
          <a:endParaRPr lang="uk-U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657849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CBC77-A186-4D12-8D6C-5A49DAF4430D}">
      <dsp:nvSpPr>
        <dsp:cNvPr id="0" name=""/>
        <dsp:cNvSpPr/>
      </dsp:nvSpPr>
      <dsp:spPr>
        <a:xfrm>
          <a:off x="-3455628" y="-531294"/>
          <a:ext cx="4120113" cy="4120113"/>
        </a:xfrm>
        <a:prstGeom prst="blockArc">
          <a:avLst>
            <a:gd name="adj1" fmla="val 18900000"/>
            <a:gd name="adj2" fmla="val 2700000"/>
            <a:gd name="adj3" fmla="val 524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B57BC-00F4-423F-BDE8-E0C8061B7959}">
      <dsp:nvSpPr>
        <dsp:cNvPr id="0" name=""/>
        <dsp:cNvSpPr/>
      </dsp:nvSpPr>
      <dsp:spPr>
        <a:xfrm>
          <a:off x="291533" y="191034"/>
          <a:ext cx="7887662" cy="38231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4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Прийом дітей до групи. Обід</a:t>
          </a:r>
          <a:endParaRPr 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1533" y="191034"/>
        <a:ext cx="7887662" cy="382312"/>
      </dsp:txXfrm>
    </dsp:sp>
    <dsp:sp modelId="{25E93AFB-6EBF-45A6-B972-E2692EF31A71}">
      <dsp:nvSpPr>
        <dsp:cNvPr id="0" name=""/>
        <dsp:cNvSpPr/>
      </dsp:nvSpPr>
      <dsp:spPr>
        <a:xfrm>
          <a:off x="52588" y="143245"/>
          <a:ext cx="477891" cy="4778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AC09E2-EAED-4AFA-8981-249A762F2156}">
      <dsp:nvSpPr>
        <dsp:cNvPr id="0" name=""/>
        <dsp:cNvSpPr/>
      </dsp:nvSpPr>
      <dsp:spPr>
        <a:xfrm>
          <a:off x="565488" y="764320"/>
          <a:ext cx="7613708" cy="38231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4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Перебування на свіжому повітрі, рухливі ігри </a:t>
          </a:r>
          <a:endParaRPr 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5488" y="764320"/>
        <a:ext cx="7613708" cy="382312"/>
      </dsp:txXfrm>
    </dsp:sp>
    <dsp:sp modelId="{42A70836-7423-423E-BDF8-EA036B760308}">
      <dsp:nvSpPr>
        <dsp:cNvPr id="0" name=""/>
        <dsp:cNvSpPr/>
      </dsp:nvSpPr>
      <dsp:spPr>
        <a:xfrm>
          <a:off x="326542" y="716530"/>
          <a:ext cx="477891" cy="4778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7EBF1B-AACC-4668-AB0F-46A14369DD44}">
      <dsp:nvSpPr>
        <dsp:cNvPr id="0" name=""/>
        <dsp:cNvSpPr/>
      </dsp:nvSpPr>
      <dsp:spPr>
        <a:xfrm>
          <a:off x="649570" y="1337606"/>
          <a:ext cx="7529626" cy="38231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4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Виховна година</a:t>
          </a:r>
          <a:endParaRPr 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9570" y="1337606"/>
        <a:ext cx="7529626" cy="382312"/>
      </dsp:txXfrm>
    </dsp:sp>
    <dsp:sp modelId="{A24C736B-B713-4E2B-878C-0137D4D3FDC1}">
      <dsp:nvSpPr>
        <dsp:cNvPr id="0" name=""/>
        <dsp:cNvSpPr/>
      </dsp:nvSpPr>
      <dsp:spPr>
        <a:xfrm>
          <a:off x="410624" y="1289816"/>
          <a:ext cx="477891" cy="4778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A1DAC7-B7EA-494D-A87D-F81075BE8677}">
      <dsp:nvSpPr>
        <dsp:cNvPr id="0" name=""/>
        <dsp:cNvSpPr/>
      </dsp:nvSpPr>
      <dsp:spPr>
        <a:xfrm>
          <a:off x="565488" y="1910891"/>
          <a:ext cx="7613708" cy="38231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4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Самопідготовка</a:t>
          </a:r>
          <a:endParaRPr 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5488" y="1910891"/>
        <a:ext cx="7613708" cy="382312"/>
      </dsp:txXfrm>
    </dsp:sp>
    <dsp:sp modelId="{6CD49016-2BD7-4706-96D7-BAE00BB48E5C}">
      <dsp:nvSpPr>
        <dsp:cNvPr id="0" name=""/>
        <dsp:cNvSpPr/>
      </dsp:nvSpPr>
      <dsp:spPr>
        <a:xfrm>
          <a:off x="326542" y="1863102"/>
          <a:ext cx="477891" cy="4778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4A9A62-9EA0-429F-A93F-FECCA7BC4209}">
      <dsp:nvSpPr>
        <dsp:cNvPr id="0" name=""/>
        <dsp:cNvSpPr/>
      </dsp:nvSpPr>
      <dsp:spPr>
        <a:xfrm>
          <a:off x="291533" y="2484177"/>
          <a:ext cx="7887662" cy="38231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4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Заняття за інтересами</a:t>
          </a:r>
          <a:endParaRPr 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1533" y="2484177"/>
        <a:ext cx="7887662" cy="382312"/>
      </dsp:txXfrm>
    </dsp:sp>
    <dsp:sp modelId="{2BFA7D94-5B30-436C-8E7A-8044D7BE5A56}">
      <dsp:nvSpPr>
        <dsp:cNvPr id="0" name=""/>
        <dsp:cNvSpPr/>
      </dsp:nvSpPr>
      <dsp:spPr>
        <a:xfrm>
          <a:off x="52588" y="2436388"/>
          <a:ext cx="477891" cy="4778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52771-1B29-4D54-9138-581FF70DA934}">
      <dsp:nvSpPr>
        <dsp:cNvPr id="0" name=""/>
        <dsp:cNvSpPr/>
      </dsp:nvSpPr>
      <dsp:spPr>
        <a:xfrm rot="5400000">
          <a:off x="2692750" y="107040"/>
          <a:ext cx="1627358" cy="14158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Екологічне</a:t>
          </a:r>
        </a:p>
      </dsp:txBody>
      <dsp:txXfrm rot="-5400000">
        <a:off x="3019157" y="254859"/>
        <a:ext cx="974544" cy="1120164"/>
      </dsp:txXfrm>
    </dsp:sp>
    <dsp:sp modelId="{062EB6FA-167E-4BD2-804D-779B58D2EA86}">
      <dsp:nvSpPr>
        <dsp:cNvPr id="0" name=""/>
        <dsp:cNvSpPr/>
      </dsp:nvSpPr>
      <dsp:spPr>
        <a:xfrm>
          <a:off x="4257293" y="326734"/>
          <a:ext cx="1816132" cy="976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78143-4246-4928-9599-306B0214B30B}">
      <dsp:nvSpPr>
        <dsp:cNvPr id="0" name=""/>
        <dsp:cNvSpPr/>
      </dsp:nvSpPr>
      <dsp:spPr>
        <a:xfrm rot="5400000">
          <a:off x="1163684" y="107040"/>
          <a:ext cx="1627358" cy="14158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Морально-етичне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/>
        </a:p>
      </dsp:txBody>
      <dsp:txXfrm rot="-5400000">
        <a:off x="1490091" y="254859"/>
        <a:ext cx="974544" cy="1120164"/>
      </dsp:txXfrm>
    </dsp:sp>
    <dsp:sp modelId="{4AE7D0A2-2A60-47C3-88AB-78257E99CD4E}">
      <dsp:nvSpPr>
        <dsp:cNvPr id="0" name=""/>
        <dsp:cNvSpPr/>
      </dsp:nvSpPr>
      <dsp:spPr>
        <a:xfrm rot="5400000">
          <a:off x="1925288" y="1488342"/>
          <a:ext cx="1627358" cy="14158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Родинно-сімейне</a:t>
          </a:r>
          <a:endParaRPr lang="uk-UA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-5400000">
        <a:off x="2251695" y="1636161"/>
        <a:ext cx="974544" cy="1120164"/>
      </dsp:txXfrm>
    </dsp:sp>
    <dsp:sp modelId="{0DE792D8-36FA-4286-A233-BE4BC35437F3}">
      <dsp:nvSpPr>
        <dsp:cNvPr id="0" name=""/>
        <dsp:cNvSpPr/>
      </dsp:nvSpPr>
      <dsp:spPr>
        <a:xfrm>
          <a:off x="214934" y="1708036"/>
          <a:ext cx="1757547" cy="976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F8C0E-5787-4275-89A6-528C6337657C}">
      <dsp:nvSpPr>
        <dsp:cNvPr id="0" name=""/>
        <dsp:cNvSpPr/>
      </dsp:nvSpPr>
      <dsp:spPr>
        <a:xfrm rot="5400000">
          <a:off x="3454354" y="1488342"/>
          <a:ext cx="1627358" cy="14158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Громадянсько-патріотичне</a:t>
          </a:r>
          <a:endParaRPr lang="uk-UA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-5400000">
        <a:off x="3780761" y="1636161"/>
        <a:ext cx="974544" cy="1120164"/>
      </dsp:txXfrm>
    </dsp:sp>
    <dsp:sp modelId="{7BEF6AC4-5E67-4BA6-A8EA-F8011384A852}">
      <dsp:nvSpPr>
        <dsp:cNvPr id="0" name=""/>
        <dsp:cNvSpPr/>
      </dsp:nvSpPr>
      <dsp:spPr>
        <a:xfrm rot="5400000">
          <a:off x="2692750" y="2869645"/>
          <a:ext cx="1627358" cy="14158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Художньо-естетичне</a:t>
          </a:r>
          <a:endParaRPr lang="uk-UA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-5400000">
        <a:off x="3019157" y="3017464"/>
        <a:ext cx="974544" cy="1120164"/>
      </dsp:txXfrm>
    </dsp:sp>
    <dsp:sp modelId="{88C289C9-2DBF-4A2E-ADD5-07C3C38FF967}">
      <dsp:nvSpPr>
        <dsp:cNvPr id="0" name=""/>
        <dsp:cNvSpPr/>
      </dsp:nvSpPr>
      <dsp:spPr>
        <a:xfrm>
          <a:off x="4257293" y="3089338"/>
          <a:ext cx="1816132" cy="976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7FDFF-7C68-4E8C-95D3-C70C0D6AED5D}">
      <dsp:nvSpPr>
        <dsp:cNvPr id="0" name=""/>
        <dsp:cNvSpPr/>
      </dsp:nvSpPr>
      <dsp:spPr>
        <a:xfrm rot="5400000">
          <a:off x="1163684" y="2869645"/>
          <a:ext cx="1627358" cy="14158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трудове</a:t>
          </a:r>
          <a:endParaRPr lang="uk-UA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-5400000">
        <a:off x="1490091" y="3017464"/>
        <a:ext cx="974544" cy="1120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B78BB-CA97-4312-BF7B-D6B93CABE9EA}">
      <dsp:nvSpPr>
        <dsp:cNvPr id="0" name=""/>
        <dsp:cNvSpPr/>
      </dsp:nvSpPr>
      <dsp:spPr>
        <a:xfrm>
          <a:off x="241226" y="0"/>
          <a:ext cx="4464496" cy="446449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C5B701-7378-47DB-8216-DE135BE9E0A1}">
      <dsp:nvSpPr>
        <dsp:cNvPr id="0" name=""/>
        <dsp:cNvSpPr/>
      </dsp:nvSpPr>
      <dsp:spPr>
        <a:xfrm>
          <a:off x="2473474" y="448847"/>
          <a:ext cx="2901922" cy="10568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Самопідготовка</a:t>
          </a:r>
          <a:endParaRPr lang="uk-UA" sz="2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525064" y="500437"/>
        <a:ext cx="2798742" cy="953649"/>
      </dsp:txXfrm>
    </dsp:sp>
    <dsp:sp modelId="{3CD74DC8-D0A0-4054-A128-375187EC5ECF}">
      <dsp:nvSpPr>
        <dsp:cNvPr id="0" name=""/>
        <dsp:cNvSpPr/>
      </dsp:nvSpPr>
      <dsp:spPr>
        <a:xfrm>
          <a:off x="2473474" y="1637781"/>
          <a:ext cx="2901922" cy="10568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Дидактичні ігри</a:t>
          </a:r>
          <a:endParaRPr lang="uk-UA" sz="2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525064" y="1689371"/>
        <a:ext cx="2798742" cy="953649"/>
      </dsp:txXfrm>
    </dsp:sp>
    <dsp:sp modelId="{8E50A810-B64C-4E8C-821B-4725CF97AF07}">
      <dsp:nvSpPr>
        <dsp:cNvPr id="0" name=""/>
        <dsp:cNvSpPr/>
      </dsp:nvSpPr>
      <dsp:spPr>
        <a:xfrm>
          <a:off x="2473474" y="2826714"/>
          <a:ext cx="2901922" cy="10568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Заняття за інтересами</a:t>
          </a:r>
          <a:endParaRPr lang="uk-UA" sz="2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525064" y="2878304"/>
        <a:ext cx="2798742" cy="953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42AE1-5328-45BF-8255-4A02898D374D}">
      <dsp:nvSpPr>
        <dsp:cNvPr id="0" name=""/>
        <dsp:cNvSpPr/>
      </dsp:nvSpPr>
      <dsp:spPr>
        <a:xfrm>
          <a:off x="1453774" y="1848788"/>
          <a:ext cx="1340923" cy="1340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Форми роботи</a:t>
          </a:r>
          <a:endParaRPr lang="uk-UA" sz="2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650148" y="2045162"/>
        <a:ext cx="948175" cy="948175"/>
      </dsp:txXfrm>
    </dsp:sp>
    <dsp:sp modelId="{0EA3B0CC-6F4F-4E57-9EA9-049E29129FF5}">
      <dsp:nvSpPr>
        <dsp:cNvPr id="0" name=""/>
        <dsp:cNvSpPr/>
      </dsp:nvSpPr>
      <dsp:spPr>
        <a:xfrm rot="12900000">
          <a:off x="539639" y="1597303"/>
          <a:ext cx="1081623" cy="3821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E3A3A-F09A-4969-997D-6B0B05E12CDD}">
      <dsp:nvSpPr>
        <dsp:cNvPr id="0" name=""/>
        <dsp:cNvSpPr/>
      </dsp:nvSpPr>
      <dsp:spPr>
        <a:xfrm>
          <a:off x="505" y="968636"/>
          <a:ext cx="1273877" cy="1019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Фронтальна</a:t>
          </a:r>
          <a:endParaRPr lang="uk-UA" sz="16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353" y="998484"/>
        <a:ext cx="1214181" cy="959406"/>
      </dsp:txXfrm>
    </dsp:sp>
    <dsp:sp modelId="{97C7E17F-C10D-4C9E-9A04-7583F6D2A9FB}">
      <dsp:nvSpPr>
        <dsp:cNvPr id="0" name=""/>
        <dsp:cNvSpPr/>
      </dsp:nvSpPr>
      <dsp:spPr>
        <a:xfrm rot="16200000">
          <a:off x="1583424" y="1053943"/>
          <a:ext cx="1081623" cy="3821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F3881-F1C5-466B-85EF-31FCC50580C7}">
      <dsp:nvSpPr>
        <dsp:cNvPr id="0" name=""/>
        <dsp:cNvSpPr/>
      </dsp:nvSpPr>
      <dsp:spPr>
        <a:xfrm>
          <a:off x="1487297" y="194662"/>
          <a:ext cx="1273877" cy="1019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Індивідуальна</a:t>
          </a:r>
          <a:endParaRPr lang="uk-UA" sz="140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7145" y="224510"/>
        <a:ext cx="1214181" cy="959406"/>
      </dsp:txXfrm>
    </dsp:sp>
    <dsp:sp modelId="{76B8B798-1E8E-4092-AAAB-EA53A107FB97}">
      <dsp:nvSpPr>
        <dsp:cNvPr id="0" name=""/>
        <dsp:cNvSpPr/>
      </dsp:nvSpPr>
      <dsp:spPr>
        <a:xfrm rot="19500000">
          <a:off x="2627208" y="1597303"/>
          <a:ext cx="1081623" cy="3821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CA570-C765-4D01-AD38-431F02616565}">
      <dsp:nvSpPr>
        <dsp:cNvPr id="0" name=""/>
        <dsp:cNvSpPr/>
      </dsp:nvSpPr>
      <dsp:spPr>
        <a:xfrm>
          <a:off x="2974088" y="968636"/>
          <a:ext cx="1273877" cy="1019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Групова</a:t>
          </a:r>
          <a:endParaRPr lang="uk-UA" sz="16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3936" y="998484"/>
        <a:ext cx="1214181" cy="959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F7DC4-6EC0-4FB8-9BBB-8EEAE8EAC7CB}" type="datetimeFigureOut">
              <a:rPr lang="uk-UA" smtClean="0"/>
              <a:t>08.01.2020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8BE8B-A61D-4189-992B-03198213CD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91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BE8B-A61D-4189-992B-03198213CD00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162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888" y="1342646"/>
            <a:ext cx="8784976" cy="2880320"/>
          </a:xfrm>
        </p:spPr>
        <p:txBody>
          <a:bodyPr>
            <a:norm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uk-UA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n-ea"/>
                <a:cs typeface="Miriam Fixed" pitchFamily="49" charset="-79"/>
              </a:rPr>
              <a:t>Система роботи вихователя щодо підвищення навчально-виховного процесу та розвитку пізнавальних інтересів молодших школярів в умовах групи продовженого </a:t>
            </a:r>
            <a:r>
              <a:rPr lang="uk-UA" sz="32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n-ea"/>
                <a:cs typeface="Miriam Fixed" pitchFamily="49" charset="-79"/>
              </a:rPr>
              <a:t>дня</a:t>
            </a:r>
            <a:endParaRPr lang="uk-UA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cs typeface="Miriam Fixed" pitchFamily="49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013176"/>
            <a:ext cx="2984376" cy="841648"/>
          </a:xfrm>
        </p:spPr>
        <p:txBody>
          <a:bodyPr>
            <a:noAutofit/>
          </a:bodyPr>
          <a:lstStyle/>
          <a:p>
            <a:pPr algn="l"/>
            <a:r>
              <a:rPr lang="uk-UA" sz="18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вихователь ГПД</a:t>
            </a:r>
            <a:br>
              <a:rPr lang="uk-UA" sz="18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uk-UA" sz="1800" dirty="0" err="1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Папежук</a:t>
            </a:r>
            <a:r>
              <a:rPr lang="uk-UA" sz="18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Р. П. </a:t>
            </a:r>
            <a:endParaRPr lang="uk-UA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81148" y="4018273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Monotype Corsiva" pitchFamily="66" charset="0"/>
              </a:rPr>
              <a:t>п</a:t>
            </a:r>
            <a:r>
              <a:rPr lang="uk-UA" sz="2400" dirty="0" smtClean="0">
                <a:latin typeface="Monotype Corsiva" pitchFamily="66" charset="0"/>
              </a:rPr>
              <a:t>резентація досвіду роботи</a:t>
            </a:r>
            <a:endParaRPr lang="uk-UA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Диференційований підхід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509428"/>
              </p:ext>
            </p:extLst>
          </p:nvPr>
        </p:nvGraphicFramePr>
        <p:xfrm>
          <a:off x="-540568" y="1700808"/>
          <a:ext cx="943304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661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Дидактичні ігри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80" y="1628800"/>
            <a:ext cx="4795354" cy="3989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Застосування творчих вправ, завдань, у яких поєднуються навчання та гра, дають поштовх до розвитку учня, сприяють зростанню його організаційної та розумової самостійності, розширенню кругозору, розвитку гнучкості мислення та збагаченню словникового запасу, розвитку особистості в цілому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34" y="1370354"/>
            <a:ext cx="3920248" cy="522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4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Заняття за інтересами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363272" cy="1114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>
                <a:latin typeface="Arial" pitchFamily="34" charset="0"/>
                <a:ea typeface="Times New Roman"/>
                <a:cs typeface="Arial" pitchFamily="34" charset="0"/>
              </a:rPr>
              <a:t>Це творча робота учнів</a:t>
            </a:r>
            <a:r>
              <a:rPr lang="uk-UA" sz="2000" b="1" dirty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uk-UA" sz="2000" b="1" dirty="0" smtClean="0">
                <a:latin typeface="Arial" pitchFamily="34" charset="0"/>
                <a:ea typeface="Times New Roman"/>
                <a:cs typeface="Arial" pitchFamily="34" charset="0"/>
              </a:rPr>
              <a:t>спрямована </a:t>
            </a:r>
            <a:r>
              <a:rPr lang="uk-UA" sz="2000" b="1" dirty="0">
                <a:latin typeface="Arial" pitchFamily="34" charset="0"/>
                <a:ea typeface="Times New Roman"/>
                <a:cs typeface="Arial" pitchFamily="34" charset="0"/>
              </a:rPr>
              <a:t>на розвиток естетичних почуттів та креативних здібностей учнів </a:t>
            </a:r>
            <a:endParaRPr lang="uk-UA" sz="20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r="16222" b="4266"/>
          <a:stretch/>
        </p:blipFill>
        <p:spPr>
          <a:xfrm>
            <a:off x="1187624" y="2139405"/>
            <a:ext cx="2880320" cy="4533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9405"/>
            <a:ext cx="3563078" cy="451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40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16632"/>
            <a:ext cx="8229600" cy="778098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Роботи з майстер-класів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r="-3737" b="-4606"/>
          <a:stretch/>
        </p:blipFill>
        <p:spPr>
          <a:xfrm>
            <a:off x="4557886" y="873649"/>
            <a:ext cx="4586114" cy="5668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1085" y="6277997"/>
            <a:ext cx="285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Вироби з солоного тіста</a:t>
            </a:r>
            <a:endParaRPr lang="uk-UA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5" b="21150"/>
          <a:stretch/>
        </p:blipFill>
        <p:spPr>
          <a:xfrm>
            <a:off x="354581" y="4025220"/>
            <a:ext cx="4074250" cy="263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1" y="846629"/>
            <a:ext cx="4074250" cy="305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4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4" b="4357"/>
          <a:stretch/>
        </p:blipFill>
        <p:spPr bwMode="auto">
          <a:xfrm>
            <a:off x="179512" y="229748"/>
            <a:ext cx="4542884" cy="3259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1" y="3310212"/>
            <a:ext cx="184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«Арт-яблуко»</a:t>
            </a:r>
            <a:endParaRPr lang="uk-UA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4" t="22299" b="20008"/>
          <a:stretch/>
        </p:blipFill>
        <p:spPr>
          <a:xfrm>
            <a:off x="4722396" y="252151"/>
            <a:ext cx="4209501" cy="500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38330" y="5132692"/>
            <a:ext cx="395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«Новорічні іграшки своїми руками»</a:t>
            </a:r>
            <a:endParaRPr lang="uk-UA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7" t="23448" r="159" b="26463"/>
          <a:stretch/>
        </p:blipFill>
        <p:spPr>
          <a:xfrm>
            <a:off x="0" y="3716120"/>
            <a:ext cx="4722396" cy="3012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721515" y="6211080"/>
            <a:ext cx="407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«Вироби з </a:t>
            </a:r>
            <a:r>
              <a:rPr lang="uk-UA" b="1" i="1" dirty="0" err="1" smtClean="0"/>
              <a:t>викидькового</a:t>
            </a:r>
            <a:r>
              <a:rPr lang="uk-UA" b="1" i="1" dirty="0" smtClean="0"/>
              <a:t> матеріалу»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7984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8"/>
          <a:stretch/>
        </p:blipFill>
        <p:spPr>
          <a:xfrm>
            <a:off x="225170" y="3385247"/>
            <a:ext cx="4677739" cy="2970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54" y="378685"/>
            <a:ext cx="4240286" cy="565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51615" y="629923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/>
              <a:t>д</a:t>
            </a:r>
            <a:r>
              <a:rPr lang="uk-UA" b="1" i="1" dirty="0" smtClean="0"/>
              <a:t>искотека на ГПД</a:t>
            </a:r>
            <a:endParaRPr lang="uk-UA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2" r="5000" b="1"/>
          <a:stretch/>
        </p:blipFill>
        <p:spPr>
          <a:xfrm>
            <a:off x="175423" y="118940"/>
            <a:ext cx="4796196" cy="307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67744" y="302087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Театральний гурток</a:t>
            </a:r>
            <a:endParaRPr lang="uk-UA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415808" y="59078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Тиждень ГПД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2298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404664"/>
            <a:ext cx="5400600" cy="792088"/>
          </a:xfrm>
        </p:spPr>
        <p:txBody>
          <a:bodyPr>
            <a:no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Методична робота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" t="15308" r="2679" b="13572"/>
          <a:stretch/>
        </p:blipFill>
        <p:spPr>
          <a:xfrm>
            <a:off x="179512" y="1412776"/>
            <a:ext cx="4176465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341"/>
            <a:ext cx="4312637" cy="323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7" r="-2726" b="32874"/>
          <a:stretch/>
        </p:blipFill>
        <p:spPr>
          <a:xfrm>
            <a:off x="4572000" y="3429328"/>
            <a:ext cx="4421821" cy="320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36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636912"/>
            <a:ext cx="4968552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800" b="1" dirty="0" smtClean="0"/>
              <a:t>Дякую за увагу!</a:t>
            </a:r>
            <a:endParaRPr lang="uk-UA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4376" y="529221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Вихователь ГПД</a:t>
            </a:r>
          </a:p>
          <a:p>
            <a:r>
              <a:rPr lang="uk-UA" b="1" dirty="0" smtClean="0"/>
              <a:t>Руслана </a:t>
            </a:r>
            <a:r>
              <a:rPr lang="uk-UA" b="1" dirty="0" err="1" smtClean="0"/>
              <a:t>Папежук</a:t>
            </a:r>
            <a:r>
              <a:rPr lang="uk-UA" b="1" dirty="0" smtClean="0"/>
              <a:t>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73157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Основні завдання ГПД: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477118"/>
              </p:ext>
            </p:extLst>
          </p:nvPr>
        </p:nvGraphicFramePr>
        <p:xfrm>
          <a:off x="539552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4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Напрямки роботи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16" y="1611957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Методична діяльність</a:t>
            </a:r>
          </a:p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(самоосвіта, розробка планів заходів,  участь у 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методоб’єднаннях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7924" y="1644188"/>
            <a:ext cx="5256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Навчально-виховна діяльність  </a:t>
            </a:r>
          </a:p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(самопідготовка, прогулянки,  </a:t>
            </a:r>
          </a:p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виховні заходи, заняття за інтересами)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4403" r="7255" b="3415"/>
          <a:stretch/>
        </p:blipFill>
        <p:spPr>
          <a:xfrm>
            <a:off x="827584" y="3029818"/>
            <a:ext cx="2448272" cy="3509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2263" r="25004" b="-183"/>
          <a:stretch/>
        </p:blipFill>
        <p:spPr>
          <a:xfrm>
            <a:off x="4572000" y="2780632"/>
            <a:ext cx="3873221" cy="373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119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Навчально-виховна робота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685438"/>
              </p:ext>
            </p:extLst>
          </p:nvPr>
        </p:nvGraphicFramePr>
        <p:xfrm>
          <a:off x="611560" y="2403849"/>
          <a:ext cx="8218487" cy="305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0855" y="179923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Режим ГПД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825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Перебування на свіжому повітрі 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та рухливі ігри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3" y="1484784"/>
            <a:ext cx="3816424" cy="508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5040796" cy="378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18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Виховна робота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412776"/>
            <a:ext cx="8136904" cy="11521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b="1" dirty="0">
                <a:latin typeface="Arial" pitchFamily="34" charset="0"/>
                <a:ea typeface="Times New Roman"/>
                <a:cs typeface="Arial" pitchFamily="34" charset="0"/>
              </a:rPr>
              <a:t>Суть – </a:t>
            </a:r>
            <a:r>
              <a:rPr lang="uk-UA" sz="2000" b="1" i="1" dirty="0">
                <a:latin typeface="Arial" pitchFamily="34" charset="0"/>
                <a:ea typeface="Times New Roman"/>
                <a:cs typeface="Arial" pitchFamily="34" charset="0"/>
              </a:rPr>
              <a:t>виховання всебічно розвиненої </a:t>
            </a:r>
            <a:r>
              <a:rPr lang="uk-UA" sz="2000" b="1" i="1" dirty="0" smtClean="0">
                <a:latin typeface="Arial" pitchFamily="34" charset="0"/>
                <a:ea typeface="Times New Roman"/>
                <a:cs typeface="Arial" pitchFamily="34" charset="0"/>
              </a:rPr>
              <a:t>особистості, яке здійснюється переважно у формі бесід та ігор</a:t>
            </a:r>
            <a:endParaRPr lang="uk-UA" sz="2000" b="1" i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31890032"/>
              </p:ext>
            </p:extLst>
          </p:nvPr>
        </p:nvGraphicFramePr>
        <p:xfrm>
          <a:off x="2483768" y="2276872"/>
          <a:ext cx="62883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5400000">
            <a:off x="2176572" y="2953677"/>
            <a:ext cx="1046440" cy="30243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Напрямки виховання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4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00" y="3333000"/>
            <a:ext cx="2098576" cy="360040"/>
          </a:xfrm>
        </p:spPr>
        <p:txBody>
          <a:bodyPr>
            <a:normAutofit fontScale="90000"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«Міс ГПД»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" y="116632"/>
            <a:ext cx="432047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88410"/>
            <a:ext cx="4944329" cy="287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20298" y="6277888"/>
            <a:ext cx="41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Спортивне свято в межах Тижня ГПД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95" y="128116"/>
            <a:ext cx="4328910" cy="324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45882" y="3305012"/>
            <a:ext cx="417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КВК «Будь природі вірним другом»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3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Навчальна робота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49578"/>
              </p:ext>
            </p:extLst>
          </p:nvPr>
        </p:nvGraphicFramePr>
        <p:xfrm>
          <a:off x="1691680" y="1556792"/>
          <a:ext cx="5616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5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238"/>
            <a:ext cx="8229600" cy="1012974"/>
          </a:xfrm>
        </p:spPr>
        <p:txBody>
          <a:bodyPr/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Самопідготовка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82" y="1124744"/>
            <a:ext cx="8712968" cy="15841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   Це обов’язкові щоденні заняття, на яких школярі самостійно виконують домашні завдання під керівництвом педагога-вихователя. </a:t>
            </a:r>
          </a:p>
          <a:p>
            <a:pPr marL="0" indent="0" algn="just">
              <a:buNone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Мета самопідготовки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– прищепити учням навички самоосвітньої роботи.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r="15691"/>
          <a:stretch/>
        </p:blipFill>
        <p:spPr>
          <a:xfrm>
            <a:off x="194032" y="2852936"/>
            <a:ext cx="465912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16768972"/>
              </p:ext>
            </p:extLst>
          </p:nvPr>
        </p:nvGraphicFramePr>
        <p:xfrm>
          <a:off x="4853154" y="2868079"/>
          <a:ext cx="4248472" cy="33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7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314</Words>
  <Application>Microsoft Office PowerPoint</Application>
  <PresentationFormat>Экран (4:3)</PresentationFormat>
  <Paragraphs>66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Система роботи вихователя щодо підвищення навчально-виховного процесу та розвитку пізнавальних інтересів молодших школярів в умовах групи продовженого дня</vt:lpstr>
      <vt:lpstr>Основні завдання ГПД:</vt:lpstr>
      <vt:lpstr>Напрямки роботи</vt:lpstr>
      <vt:lpstr>Навчально-виховна робота</vt:lpstr>
      <vt:lpstr>Перебування на свіжому повітрі  та рухливі ігри</vt:lpstr>
      <vt:lpstr>Виховна робота</vt:lpstr>
      <vt:lpstr>«Міс ГПД»</vt:lpstr>
      <vt:lpstr>Навчальна робота</vt:lpstr>
      <vt:lpstr>Самопідготовка</vt:lpstr>
      <vt:lpstr>Диференційований підхід</vt:lpstr>
      <vt:lpstr>Дидактичні ігри</vt:lpstr>
      <vt:lpstr>Заняття за інтересами</vt:lpstr>
      <vt:lpstr>Роботи з майстер-класів</vt:lpstr>
      <vt:lpstr>Презентация PowerPoint</vt:lpstr>
      <vt:lpstr>Презентация PowerPoint</vt:lpstr>
      <vt:lpstr>Методична робота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роботи вихователя щодо підвищення навчально-виховного процесу та розвитку пізнавальних інтересів молодших школярів в умовах групи продовженого дня </dc:title>
  <dc:creator>Администратор</dc:creator>
  <cp:lastModifiedBy>Администратор</cp:lastModifiedBy>
  <cp:revision>55</cp:revision>
  <dcterms:created xsi:type="dcterms:W3CDTF">2020-01-07T18:37:11Z</dcterms:created>
  <dcterms:modified xsi:type="dcterms:W3CDTF">2020-01-08T18:57:36Z</dcterms:modified>
</cp:coreProperties>
</file>