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12608" y="-3084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503" y="1556792"/>
            <a:ext cx="7614393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Екологічний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бумеранг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287" y="3068960"/>
            <a:ext cx="7416824" cy="2664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Чи існують у світі екологічні проблеми?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Як людина впливає на те, що відбувається на планеті?</a:t>
            </a:r>
          </a:p>
          <a:p>
            <a:pPr marL="342900" indent="-342900"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Які правила екологічної безпеки нам треба знати?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2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0" y="769"/>
            <a:ext cx="9144000" cy="6857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882" y="188640"/>
            <a:ext cx="835581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хочемо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чистій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бути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здоровими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kerbi\Desktop\3 клас\20191217_1255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/>
          <a:stretch/>
        </p:blipFill>
        <p:spPr bwMode="auto">
          <a:xfrm>
            <a:off x="727381" y="1340768"/>
            <a:ext cx="7344816" cy="445130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74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0" y="-25821"/>
            <a:ext cx="9180512" cy="6889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908" y="1052736"/>
            <a:ext cx="7606699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ми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дбаємо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екологію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C:\Users\kerbi\Desktop\3 клас\20191023_1017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r="36979"/>
          <a:stretch/>
        </p:blipFill>
        <p:spPr bwMode="auto">
          <a:xfrm rot="5400000">
            <a:off x="2270973" y="2345651"/>
            <a:ext cx="4530046" cy="424847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474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0" y="-3084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932" y="108720"/>
            <a:ext cx="7187352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Доглядаємо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кімнатними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рослинами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kerbi\Desktop\3 клас\20190523_1059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" y="1021904"/>
            <a:ext cx="4701880" cy="302433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Рисунок 6" descr="C:\Users\kerbi\Desktop\3 клас\20191217_12563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19911"/>
          <a:stretch/>
        </p:blipFill>
        <p:spPr bwMode="auto">
          <a:xfrm>
            <a:off x="4427984" y="3645024"/>
            <a:ext cx="4716016" cy="329445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363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8905" y="332656"/>
            <a:ext cx="762619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Висаджуємо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шкільному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квітнику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kerbi\Desktop\3 клас\20191015_1213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5"/>
          <a:stretch/>
        </p:blipFill>
        <p:spPr bwMode="auto">
          <a:xfrm>
            <a:off x="35074" y="1196753"/>
            <a:ext cx="4402459" cy="286720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kerbi\Desktop\3 клас\20191015_1215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7"/>
          <a:stretch/>
        </p:blipFill>
        <p:spPr bwMode="auto">
          <a:xfrm>
            <a:off x="4741960" y="1196753"/>
            <a:ext cx="4392489" cy="2852543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kerbi\Desktop\3 клас\20191015_12194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/>
          <a:stretch/>
        </p:blipFill>
        <p:spPr bwMode="auto">
          <a:xfrm>
            <a:off x="2402210" y="4149080"/>
            <a:ext cx="4535993" cy="258415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1303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11485" y="-66090"/>
            <a:ext cx="9144000" cy="6924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9326" y="260648"/>
            <a:ext cx="578831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Участь у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акції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довкілля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kerbi\Desktop\3 клас\20191023_1222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31" r="50794" b="-31"/>
          <a:stretch/>
        </p:blipFill>
        <p:spPr bwMode="auto">
          <a:xfrm rot="5400000">
            <a:off x="1919188" y="1109693"/>
            <a:ext cx="5328593" cy="535869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62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0" y="-1"/>
            <a:ext cx="9144000" cy="6741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2176" y="332656"/>
            <a:ext cx="472315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Сміття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тільки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смітничок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С.Т. Піддубна на сайт\IMG-d1a149bc1995ab80439dba4f5ee89e3e-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840760" cy="5264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42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-36512" y="-13712"/>
            <a:ext cx="9144000" cy="6741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6771" y="188640"/>
            <a:ext cx="771743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Заходимо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приміщення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чистим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взуттям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С.Т. Піддубна на сайт\IMG-bdf342585e55108f287ccf8239b3cc2d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1" y="1417638"/>
            <a:ext cx="3247157" cy="457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С.Т. Піддубна на сайт\IMG-121dc446d09ea527ef04953ca57f953f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00200"/>
            <a:ext cx="4949187" cy="3875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2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29666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3712" y="188640"/>
            <a:ext cx="503214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Після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себе все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прибираємо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kerbi\AppData\Local\Microsoft\Windows\INetCache\Content.Word\20190926_105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118007" cy="47441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7774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D:\Презентації\шаблони до презентацій\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50644"/>
          <a:stretch/>
        </p:blipFill>
        <p:spPr bwMode="auto">
          <a:xfrm>
            <a:off x="-36512" y="-13713"/>
            <a:ext cx="9180512" cy="6871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8760" y="188640"/>
            <a:ext cx="708206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Нагадуємо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дорослим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викидати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сміття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довкола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села не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можна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C:\Users\kerbi\Desktop\3 клас\20190516_092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" y="2132856"/>
            <a:ext cx="5976664" cy="331236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8" name="Рисунок 7" descr="C:\Users\kerbi\Desktop\3 клас\20191023_1202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/>
          <a:stretch/>
        </p:blipFill>
        <p:spPr bwMode="auto">
          <a:xfrm rot="5400000">
            <a:off x="4899026" y="2576511"/>
            <a:ext cx="5156954" cy="297350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744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82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kerbin-2</dc:creator>
  <cp:lastModifiedBy>Пользователь</cp:lastModifiedBy>
  <cp:revision>9</cp:revision>
  <dcterms:created xsi:type="dcterms:W3CDTF">2019-12-02T10:28:51Z</dcterms:created>
  <dcterms:modified xsi:type="dcterms:W3CDTF">2020-01-03T17:44:28Z</dcterms:modified>
</cp:coreProperties>
</file>