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89" r:id="rId4"/>
    <p:sldId id="286" r:id="rId5"/>
    <p:sldId id="287" r:id="rId6"/>
    <p:sldId id="297" r:id="rId7"/>
    <p:sldId id="257" r:id="rId8"/>
    <p:sldId id="290" r:id="rId9"/>
    <p:sldId id="259" r:id="rId10"/>
    <p:sldId id="291" r:id="rId11"/>
    <p:sldId id="260" r:id="rId12"/>
    <p:sldId id="261" r:id="rId13"/>
    <p:sldId id="262" r:id="rId14"/>
    <p:sldId id="263" r:id="rId15"/>
    <p:sldId id="29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92" r:id="rId24"/>
    <p:sldId id="271" r:id="rId25"/>
    <p:sldId id="296" r:id="rId26"/>
    <p:sldId id="272" r:id="rId27"/>
    <p:sldId id="295" r:id="rId28"/>
    <p:sldId id="273" r:id="rId29"/>
    <p:sldId id="274" r:id="rId30"/>
    <p:sldId id="29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7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4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5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5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9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6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5154B-41CC-4386-AA7A-0E888368D2D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1B17-09DB-4704-8F13-2BC96C195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8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160239"/>
          </a:xfrm>
        </p:spPr>
        <p:txBody>
          <a:bodyPr/>
          <a:lstStyle/>
          <a:p>
            <a:r>
              <a:rPr lang="uk-UA" b="1" dirty="0" smtClean="0"/>
              <a:t>Екологічна стежка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304256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«</a:t>
            </a:r>
            <a:r>
              <a:rPr lang="uk-UA" sz="6000" b="1" dirty="0" err="1" smtClean="0"/>
              <a:t>Берестянська</a:t>
            </a:r>
            <a:r>
              <a:rPr lang="uk-UA" sz="6000" b="1" dirty="0" smtClean="0"/>
              <a:t>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194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dirty="0" smtClean="0"/>
              <a:t>А річка заклопотаним мотивом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У вальсі хвиль хлюпоче і летить…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5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8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3356992"/>
            <a:ext cx="7772400" cy="1500187"/>
          </a:xfrm>
        </p:spPr>
        <p:txBody>
          <a:bodyPr>
            <a:noAutofit/>
          </a:bodyPr>
          <a:lstStyle/>
          <a:p>
            <a:r>
              <a:rPr lang="uk-UA" sz="4400" dirty="0" smtClean="0"/>
              <a:t>А радість </a:t>
            </a:r>
            <a:r>
              <a:rPr lang="uk-UA" sz="4400" dirty="0" err="1" smtClean="0"/>
              <a:t>відлетить,немовби</a:t>
            </a:r>
            <a:r>
              <a:rPr lang="uk-UA" sz="4400" dirty="0" smtClean="0"/>
              <a:t> птахи.</a:t>
            </a:r>
          </a:p>
          <a:p>
            <a:r>
              <a:rPr lang="uk-UA" sz="4400" dirty="0" err="1" smtClean="0"/>
              <a:t>Осиплеться,як</a:t>
            </a:r>
            <a:r>
              <a:rPr lang="uk-UA" sz="4400" dirty="0" smtClean="0"/>
              <a:t> листя до землі.</a:t>
            </a:r>
          </a:p>
          <a:p>
            <a:r>
              <a:rPr lang="uk-UA" sz="4400" dirty="0" smtClean="0"/>
              <a:t>І від надій зостануться печалі</a:t>
            </a:r>
            <a:r>
              <a:rPr lang="ru-RU" sz="4400" dirty="0" smtClean="0"/>
              <a:t>,</a:t>
            </a:r>
          </a:p>
          <a:p>
            <a:r>
              <a:rPr lang="uk-UA" sz="4400" dirty="0" smtClean="0"/>
              <a:t>Осиротілі </a:t>
            </a:r>
            <a:r>
              <a:rPr lang="uk-UA" sz="4400" dirty="0" err="1" smtClean="0"/>
              <a:t>плачем</a:t>
            </a:r>
            <a:r>
              <a:rPr lang="uk-UA" sz="4400" dirty="0" smtClean="0"/>
              <a:t> журавлів.</a:t>
            </a:r>
          </a:p>
        </p:txBody>
      </p:sp>
    </p:spTree>
    <p:extLst>
      <p:ext uri="{BB962C8B-B14F-4D97-AF65-F5344CB8AC3E}">
        <p14:creationId xmlns:p14="http://schemas.microsoft.com/office/powerpoint/2010/main" val="220005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Презентація</a:t>
            </a:r>
          </a:p>
          <a:p>
            <a:pPr marL="0" indent="0" algn="ctr">
              <a:buNone/>
            </a:pPr>
            <a:r>
              <a:rPr lang="uk-UA" dirty="0" smtClean="0"/>
              <a:t>до Всеукраїнського місячника</a:t>
            </a:r>
          </a:p>
          <a:p>
            <a:pPr marL="0" indent="0" algn="ctr">
              <a:buNone/>
            </a:pPr>
            <a:r>
              <a:rPr lang="uk-UA" dirty="0" smtClean="0"/>
              <a:t>«Шкільна бібліотека та екологічна просвіта учнів»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3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5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3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780928"/>
            <a:ext cx="7772400" cy="1500187"/>
          </a:xfrm>
        </p:spPr>
        <p:txBody>
          <a:bodyPr>
            <a:noAutofit/>
          </a:bodyPr>
          <a:lstStyle/>
          <a:p>
            <a:r>
              <a:rPr lang="uk-UA" sz="4400" dirty="0" smtClean="0"/>
              <a:t>Ранок ніжною щокою</a:t>
            </a:r>
          </a:p>
          <a:p>
            <a:r>
              <a:rPr lang="uk-UA" sz="4400" dirty="0" smtClean="0"/>
              <a:t>Притулився до землі.</a:t>
            </a:r>
          </a:p>
          <a:p>
            <a:r>
              <a:rPr lang="uk-UA" sz="4400" dirty="0" smtClean="0"/>
              <a:t>Все сповите теплотою</a:t>
            </a:r>
          </a:p>
          <a:p>
            <a:r>
              <a:rPr lang="uk-UA" sz="4400" dirty="0" smtClean="0"/>
              <a:t>Спить в ранковій тишині.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0737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5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861048"/>
            <a:ext cx="7772400" cy="1500187"/>
          </a:xfrm>
        </p:spPr>
        <p:txBody>
          <a:bodyPr>
            <a:noAutofit/>
          </a:bodyPr>
          <a:lstStyle/>
          <a:p>
            <a:r>
              <a:rPr lang="uk-UA" sz="4400" dirty="0" smtClean="0"/>
              <a:t>Колись й берези гралися промінням.</a:t>
            </a:r>
          </a:p>
          <a:p>
            <a:r>
              <a:rPr lang="uk-UA" sz="4400" dirty="0" smtClean="0"/>
              <a:t>Тепер стоять задумливі й сумні.</a:t>
            </a:r>
          </a:p>
          <a:p>
            <a:r>
              <a:rPr lang="uk-UA" sz="4400" dirty="0" smtClean="0"/>
              <a:t>Іду я і вдивляюсь в їхні тіні,</a:t>
            </a:r>
          </a:p>
          <a:p>
            <a:r>
              <a:rPr lang="uk-UA" sz="4400" dirty="0" smtClean="0"/>
              <a:t>Що у задумі шепчуть щось мені.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6848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70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>
            <a:noAutofit/>
          </a:bodyPr>
          <a:lstStyle/>
          <a:p>
            <a:r>
              <a:rPr lang="uk-UA" sz="4400" dirty="0" smtClean="0"/>
              <a:t>А </a:t>
            </a:r>
            <a:r>
              <a:rPr lang="uk-UA" sz="4400" dirty="0" err="1" smtClean="0"/>
              <a:t>ліс,а</a:t>
            </a:r>
            <a:r>
              <a:rPr lang="uk-UA" sz="4400" dirty="0" smtClean="0"/>
              <a:t> </a:t>
            </a:r>
            <a:r>
              <a:rPr lang="uk-UA" sz="4400" dirty="0" err="1" smtClean="0"/>
              <a:t>ліс..Люблю</a:t>
            </a:r>
            <a:r>
              <a:rPr lang="uk-UA" sz="4400" dirty="0" smtClean="0"/>
              <a:t> гуляти лісом.</a:t>
            </a:r>
          </a:p>
          <a:p>
            <a:r>
              <a:rPr lang="uk-UA" sz="4400" dirty="0" smtClean="0"/>
              <a:t>Та вже не </a:t>
            </a:r>
            <a:r>
              <a:rPr lang="uk-UA" sz="4400" dirty="0" err="1" smtClean="0"/>
              <a:t>тїї</a:t>
            </a:r>
            <a:r>
              <a:rPr lang="uk-UA" sz="4400" dirty="0" smtClean="0"/>
              <a:t> </a:t>
            </a:r>
            <a:r>
              <a:rPr lang="uk-UA" sz="4400" dirty="0" err="1" smtClean="0"/>
              <a:t>звуки,як</a:t>
            </a:r>
            <a:r>
              <a:rPr lang="uk-UA" sz="4400" dirty="0" smtClean="0"/>
              <a:t> колись.</a:t>
            </a:r>
          </a:p>
          <a:p>
            <a:r>
              <a:rPr lang="uk-UA" sz="4400" dirty="0" smtClean="0"/>
              <a:t>Казки розказував мені у верховіттях,</a:t>
            </a:r>
          </a:p>
          <a:p>
            <a:r>
              <a:rPr lang="uk-UA" sz="4400" dirty="0" smtClean="0"/>
              <a:t>А зараз вірші у душі сплелись.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5946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4800" dirty="0" smtClean="0"/>
          </a:p>
          <a:p>
            <a:pPr marL="0" indent="0">
              <a:buNone/>
            </a:pPr>
            <a:r>
              <a:rPr lang="uk-UA" sz="4800" dirty="0" smtClean="0"/>
              <a:t>У презентації використано вірші Наталії </a:t>
            </a:r>
            <a:r>
              <a:rPr lang="uk-UA" sz="4800" dirty="0" err="1" smtClean="0"/>
              <a:t>Шульської</a:t>
            </a:r>
            <a:r>
              <a:rPr lang="uk-UA" sz="4800" dirty="0" smtClean="0"/>
              <a:t> за 1997-2000 роки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5648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3861048"/>
            <a:ext cx="7772400" cy="1500187"/>
          </a:xfrm>
        </p:spPr>
        <p:txBody>
          <a:bodyPr>
            <a:noAutofit/>
          </a:bodyPr>
          <a:lstStyle/>
          <a:p>
            <a:r>
              <a:rPr lang="uk-UA" sz="4400" dirty="0" smtClean="0"/>
              <a:t>Волинь моя! Ти піснею озвися.</a:t>
            </a:r>
          </a:p>
          <a:p>
            <a:r>
              <a:rPr lang="uk-UA" sz="4400" dirty="0" smtClean="0"/>
              <a:t>І </a:t>
            </a:r>
            <a:r>
              <a:rPr lang="uk-UA" sz="4400" dirty="0" err="1" smtClean="0"/>
              <a:t>забрини</a:t>
            </a:r>
            <a:r>
              <a:rPr lang="uk-UA" sz="4400" dirty="0" smtClean="0"/>
              <a:t> мотивами краси.</a:t>
            </a:r>
          </a:p>
          <a:p>
            <a:r>
              <a:rPr lang="uk-UA" sz="4400" dirty="0" smtClean="0"/>
              <a:t>Та ні – не треба! Лише відгукнися</a:t>
            </a:r>
          </a:p>
          <a:p>
            <a:r>
              <a:rPr lang="uk-UA" sz="4400" dirty="0" smtClean="0"/>
              <a:t>Осіннім подихом сонливої сосни.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265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2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2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4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23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2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3600" dirty="0" smtClean="0"/>
              <a:t>Як сонячний промінь проб</a:t>
            </a:r>
            <a:r>
              <a:rPr lang="en-US" sz="3600" dirty="0" smtClean="0"/>
              <a:t>’</a:t>
            </a:r>
            <a:r>
              <a:rPr lang="uk-UA" sz="3600" dirty="0" err="1" smtClean="0"/>
              <a:t>ється</a:t>
            </a:r>
            <a:r>
              <a:rPr lang="uk-UA" sz="3600" dirty="0" smtClean="0"/>
              <a:t> крізь хмари</a:t>
            </a:r>
            <a:br>
              <a:rPr lang="uk-UA" sz="3600" dirty="0" smtClean="0"/>
            </a:br>
            <a:r>
              <a:rPr lang="uk-UA" sz="3600" dirty="0" smtClean="0"/>
              <a:t>І золотом-сріблом розсіється кругом,</a:t>
            </a:r>
            <a:br>
              <a:rPr lang="uk-UA" sz="3600" dirty="0" smtClean="0"/>
            </a:br>
            <a:r>
              <a:rPr lang="uk-UA" sz="3600" dirty="0" smtClean="0"/>
              <a:t>Усе </a:t>
            </a:r>
            <a:r>
              <a:rPr lang="uk-UA" sz="3600" dirty="0" err="1" smtClean="0"/>
              <a:t>оживе</a:t>
            </a:r>
            <a:r>
              <a:rPr lang="uk-UA" sz="3600" dirty="0" smtClean="0"/>
              <a:t>, розцвіте, заспіває,</a:t>
            </a:r>
            <a:br>
              <a:rPr lang="uk-UA" sz="3600" dirty="0" smtClean="0"/>
            </a:br>
            <a:r>
              <a:rPr lang="uk-UA" sz="3600" dirty="0" smtClean="0"/>
              <a:t>Наповниться щастям й душевним теплом.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Десь осінь пізня заблукала у туманах,</a:t>
            </a:r>
          </a:p>
          <a:p>
            <a:pPr marL="0" indent="0">
              <a:buNone/>
            </a:pPr>
            <a:r>
              <a:rPr lang="uk-UA" dirty="0" smtClean="0"/>
              <a:t>Вже відшуміли сльози журавлів.</a:t>
            </a:r>
          </a:p>
          <a:p>
            <a:pPr marL="0" indent="0">
              <a:buNone/>
            </a:pPr>
            <a:r>
              <a:rPr lang="uk-UA" dirty="0" smtClean="0"/>
              <a:t>Холодних днів </a:t>
            </a:r>
            <a:r>
              <a:rPr lang="uk-UA" dirty="0" err="1" smtClean="0"/>
              <a:t>снуються</a:t>
            </a:r>
            <a:r>
              <a:rPr lang="uk-UA" dirty="0" smtClean="0"/>
              <a:t> покривала,</a:t>
            </a:r>
          </a:p>
          <a:p>
            <a:pPr marL="0" indent="0">
              <a:buNone/>
            </a:pPr>
            <a:r>
              <a:rPr lang="uk-UA" dirty="0" err="1" smtClean="0"/>
              <a:t>Поткані</a:t>
            </a:r>
            <a:r>
              <a:rPr lang="uk-UA" dirty="0" smtClean="0"/>
              <a:t> в різновиди кольорів.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096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8000" dirty="0" smtClean="0"/>
          </a:p>
          <a:p>
            <a:pPr marL="0" indent="0">
              <a:buNone/>
            </a:pPr>
            <a:r>
              <a:rPr lang="uk-UA" sz="8000" dirty="0"/>
              <a:t> </a:t>
            </a:r>
            <a:r>
              <a:rPr lang="uk-UA" sz="8000" dirty="0" smtClean="0"/>
              <a:t>  Осінь - 2020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38624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4149080"/>
            <a:ext cx="7772400" cy="1500187"/>
          </a:xfrm>
        </p:spPr>
        <p:txBody>
          <a:bodyPr>
            <a:noAutofit/>
          </a:bodyPr>
          <a:lstStyle/>
          <a:p>
            <a:r>
              <a:rPr lang="uk-UA" sz="4400" dirty="0" smtClean="0"/>
              <a:t>Невже і справді наступила осінь?</a:t>
            </a:r>
          </a:p>
          <a:p>
            <a:r>
              <a:rPr lang="uk-UA" sz="4400" dirty="0" smtClean="0"/>
              <a:t>Здавалося б, ще вчора були дні,</a:t>
            </a:r>
          </a:p>
          <a:p>
            <a:r>
              <a:rPr lang="uk-UA" sz="4400" dirty="0" smtClean="0"/>
              <a:t>Коли купались ранки в свіжих росах,</a:t>
            </a:r>
          </a:p>
          <a:p>
            <a:r>
              <a:rPr lang="uk-UA" sz="4400" dirty="0" smtClean="0"/>
              <a:t>А нас вітали усмішки ясні.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8337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msung\Desktop\Фото екол\2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87424"/>
            <a:ext cx="5886654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/>
              <a:t>  Село моє! Дитинства ти стежина.</a:t>
            </a:r>
          </a:p>
          <a:p>
            <a:pPr marL="0" indent="0">
              <a:buNone/>
            </a:pPr>
            <a:r>
              <a:rPr lang="uk-UA" sz="4400" dirty="0"/>
              <a:t> </a:t>
            </a:r>
            <a:r>
              <a:rPr lang="uk-UA" sz="4400" dirty="0" smtClean="0"/>
              <a:t> В душі моїй запалена свіча…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0780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uk-UA" smtClean="0"/>
              <a:t>Річка Млинок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390900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4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254</Words>
  <Application>Microsoft Office PowerPoint</Application>
  <PresentationFormat>Экран (4:3)</PresentationFormat>
  <Paragraphs>43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Тема Office</vt:lpstr>
      <vt:lpstr>Екологічна стежка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Річка Млинок </vt:lpstr>
      <vt:lpstr>А річка заклопотаним мотивом  У вальсі хвиль хлюпоче і летить…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сонячний промінь проб’ється крізь хмари І золотом-сріблом розсіється кругом, Усе оживе, розцвіте, заспіває, Наповниться щастям й душевним теплом.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стежка</dc:title>
  <dc:creator>Samsung</dc:creator>
  <cp:lastModifiedBy>User</cp:lastModifiedBy>
  <cp:revision>18</cp:revision>
  <dcterms:created xsi:type="dcterms:W3CDTF">2020-10-18T19:48:36Z</dcterms:created>
  <dcterms:modified xsi:type="dcterms:W3CDTF">2020-11-01T08:34:55Z</dcterms:modified>
</cp:coreProperties>
</file>